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 bookmarkIdSeed="2">
  <p:sldMasterIdLst>
    <p:sldMasterId id="2147483678" r:id="rId4"/>
  </p:sldMasterIdLst>
  <p:notesMasterIdLst>
    <p:notesMasterId r:id="rId22"/>
  </p:notesMasterIdLst>
  <p:sldIdLst>
    <p:sldId id="256" r:id="rId5"/>
    <p:sldId id="268" r:id="rId6"/>
    <p:sldId id="258" r:id="rId7"/>
    <p:sldId id="259" r:id="rId8"/>
    <p:sldId id="260" r:id="rId9"/>
    <p:sldId id="261" r:id="rId10"/>
    <p:sldId id="262" r:id="rId11"/>
    <p:sldId id="282" r:id="rId12"/>
    <p:sldId id="269" r:id="rId13"/>
    <p:sldId id="270" r:id="rId14"/>
    <p:sldId id="272" r:id="rId15"/>
    <p:sldId id="273" r:id="rId16"/>
    <p:sldId id="276" r:id="rId17"/>
    <p:sldId id="283" r:id="rId18"/>
    <p:sldId id="274" r:id="rId19"/>
    <p:sldId id="271" r:id="rId20"/>
    <p:sldId id="267" r:id="rId21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71" userDrawn="1">
          <p15:clr>
            <a:srgbClr val="A4A3A4"/>
          </p15:clr>
        </p15:guide>
        <p15:guide id="2" pos="43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FF00"/>
    <a:srgbClr val="00FF37"/>
    <a:srgbClr val="343433"/>
    <a:srgbClr val="636462"/>
    <a:srgbClr val="EB8B2D"/>
    <a:srgbClr val="7777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210A21-517E-45D8-BABF-B8BFA20997F9}" v="1" dt="2022-06-22T12:41:57.501"/>
    <p1510:client id="{6248F738-D589-455B-807D-AF851A9A7843}" v="17" dt="2022-06-21T13:51:25.714"/>
    <p1510:client id="{638C8395-03D3-4271-98D0-4B795046083C}" v="31" dt="2022-06-21T14:20:22.027"/>
    <p1510:client id="{8FE0F382-9DE1-473A-A86C-09B8B9138B9D}" v="126" dt="2022-06-22T08:17:12.758"/>
    <p1510:client id="{A54F3628-8DF6-4EDA-9620-A3D89AA4B2D7}" v="178" dt="2022-06-22T10:59:36.396"/>
    <p1510:client id="{BB4CF935-C775-49A4-9304-6647660BC260}" v="439" dt="2022-06-21T13:48:54.707"/>
    <p1510:client id="{E58D1A11-13B7-45B4-8E2A-AFCAB97712CB}" v="14" dt="2022-06-21T11:51:35.863"/>
    <p1510:client id="{FEA22B3D-B2EE-40F3-8CEE-67E5A0CF81EA}" v="32" dt="2022-06-22T12:19:24.2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071"/>
        <p:guide pos="431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 Kaufmann" userId="430a9a9619048926" providerId="Windows Live" clId="Web-{FEA22B3D-B2EE-40F3-8CEE-67E5A0CF81EA}"/>
    <pc:docChg chg="modSld">
      <pc:chgData name="Stefan Kaufmann" userId="430a9a9619048926" providerId="Windows Live" clId="Web-{FEA22B3D-B2EE-40F3-8CEE-67E5A0CF81EA}" dt="2022-06-22T12:19:24.239" v="32" actId="1076"/>
      <pc:docMkLst>
        <pc:docMk/>
      </pc:docMkLst>
      <pc:sldChg chg="addSp delSp modSp mod setBg">
        <pc:chgData name="Stefan Kaufmann" userId="430a9a9619048926" providerId="Windows Live" clId="Web-{FEA22B3D-B2EE-40F3-8CEE-67E5A0CF81EA}" dt="2022-06-22T12:06:17.581" v="5"/>
        <pc:sldMkLst>
          <pc:docMk/>
          <pc:sldMk cId="307140264" sldId="268"/>
        </pc:sldMkLst>
        <pc:spChg chg="mod">
          <ac:chgData name="Stefan Kaufmann" userId="430a9a9619048926" providerId="Windows Live" clId="Web-{FEA22B3D-B2EE-40F3-8CEE-67E5A0CF81EA}" dt="2022-06-22T12:06:17.581" v="5"/>
          <ac:spMkLst>
            <pc:docMk/>
            <pc:sldMk cId="307140264" sldId="268"/>
            <ac:spMk id="2" creationId="{00000000-0000-0000-0000-000000000000}"/>
          </ac:spMkLst>
        </pc:spChg>
        <pc:spChg chg="mod ord">
          <ac:chgData name="Stefan Kaufmann" userId="430a9a9619048926" providerId="Windows Live" clId="Web-{FEA22B3D-B2EE-40F3-8CEE-67E5A0CF81EA}" dt="2022-06-22T12:06:17.581" v="5"/>
          <ac:spMkLst>
            <pc:docMk/>
            <pc:sldMk cId="307140264" sldId="268"/>
            <ac:spMk id="3" creationId="{00000000-0000-0000-0000-000000000000}"/>
          </ac:spMkLst>
        </pc:spChg>
        <pc:spChg chg="mod">
          <ac:chgData name="Stefan Kaufmann" userId="430a9a9619048926" providerId="Windows Live" clId="Web-{FEA22B3D-B2EE-40F3-8CEE-67E5A0CF81EA}" dt="2022-06-22T12:06:17.581" v="5"/>
          <ac:spMkLst>
            <pc:docMk/>
            <pc:sldMk cId="307140264" sldId="268"/>
            <ac:spMk id="5" creationId="{00000000-0000-0000-0000-000000000000}"/>
          </ac:spMkLst>
        </pc:spChg>
        <pc:spChg chg="mod ord">
          <ac:chgData name="Stefan Kaufmann" userId="430a9a9619048926" providerId="Windows Live" clId="Web-{FEA22B3D-B2EE-40F3-8CEE-67E5A0CF81EA}" dt="2022-06-22T12:06:17.581" v="5"/>
          <ac:spMkLst>
            <pc:docMk/>
            <pc:sldMk cId="307140264" sldId="268"/>
            <ac:spMk id="6" creationId="{00000000-0000-0000-0000-000000000000}"/>
          </ac:spMkLst>
        </pc:spChg>
        <pc:spChg chg="add del">
          <ac:chgData name="Stefan Kaufmann" userId="430a9a9619048926" providerId="Windows Live" clId="Web-{FEA22B3D-B2EE-40F3-8CEE-67E5A0CF81EA}" dt="2022-06-22T12:06:08.705" v="1"/>
          <ac:spMkLst>
            <pc:docMk/>
            <pc:sldMk cId="307140264" sldId="268"/>
            <ac:spMk id="11" creationId="{907EF6B7-1338-4443-8C46-6A318D952DFD}"/>
          </ac:spMkLst>
        </pc:spChg>
        <pc:spChg chg="add del">
          <ac:chgData name="Stefan Kaufmann" userId="430a9a9619048926" providerId="Windows Live" clId="Web-{FEA22B3D-B2EE-40F3-8CEE-67E5A0CF81EA}" dt="2022-06-22T12:06:08.705" v="1"/>
          <ac:spMkLst>
            <pc:docMk/>
            <pc:sldMk cId="307140264" sldId="268"/>
            <ac:spMk id="13" creationId="{DAAE4CDD-124C-4DCF-9584-B6033B545DD5}"/>
          </ac:spMkLst>
        </pc:spChg>
        <pc:spChg chg="add del">
          <ac:chgData name="Stefan Kaufmann" userId="430a9a9619048926" providerId="Windows Live" clId="Web-{FEA22B3D-B2EE-40F3-8CEE-67E5A0CF81EA}" dt="2022-06-22T12:06:08.705" v="1"/>
          <ac:spMkLst>
            <pc:docMk/>
            <pc:sldMk cId="307140264" sldId="268"/>
            <ac:spMk id="15" creationId="{081E4A58-353D-44AE-B2FC-2A74E2E400F7}"/>
          </ac:spMkLst>
        </pc:spChg>
        <pc:spChg chg="add del">
          <ac:chgData name="Stefan Kaufmann" userId="430a9a9619048926" providerId="Windows Live" clId="Web-{FEA22B3D-B2EE-40F3-8CEE-67E5A0CF81EA}" dt="2022-06-22T12:06:14.065" v="3"/>
          <ac:spMkLst>
            <pc:docMk/>
            <pc:sldMk cId="307140264" sldId="268"/>
            <ac:spMk id="18" creationId="{081EA652-8C6A-4E69-BEB9-170809474553}"/>
          </ac:spMkLst>
        </pc:spChg>
        <pc:spChg chg="add del">
          <ac:chgData name="Stefan Kaufmann" userId="430a9a9619048926" providerId="Windows Live" clId="Web-{FEA22B3D-B2EE-40F3-8CEE-67E5A0CF81EA}" dt="2022-06-22T12:06:14.065" v="3"/>
          <ac:spMkLst>
            <pc:docMk/>
            <pc:sldMk cId="307140264" sldId="268"/>
            <ac:spMk id="19" creationId="{5298780A-33B9-4EA2-8F67-DE68AD62841B}"/>
          </ac:spMkLst>
        </pc:spChg>
        <pc:spChg chg="add del">
          <ac:chgData name="Stefan Kaufmann" userId="430a9a9619048926" providerId="Windows Live" clId="Web-{FEA22B3D-B2EE-40F3-8CEE-67E5A0CF81EA}" dt="2022-06-22T12:06:14.065" v="3"/>
          <ac:spMkLst>
            <pc:docMk/>
            <pc:sldMk cId="307140264" sldId="268"/>
            <ac:spMk id="20" creationId="{7F488E8B-4E1E-4402-8935-D4E6C02615C7}"/>
          </ac:spMkLst>
        </pc:spChg>
        <pc:spChg chg="add del">
          <ac:chgData name="Stefan Kaufmann" userId="430a9a9619048926" providerId="Windows Live" clId="Web-{FEA22B3D-B2EE-40F3-8CEE-67E5A0CF81EA}" dt="2022-06-22T12:06:17.581" v="5"/>
          <ac:spMkLst>
            <pc:docMk/>
            <pc:sldMk cId="307140264" sldId="268"/>
            <ac:spMk id="22" creationId="{100EDD19-6802-4EC3-95CE-CFFAB042CFD6}"/>
          </ac:spMkLst>
        </pc:spChg>
        <pc:spChg chg="add del">
          <ac:chgData name="Stefan Kaufmann" userId="430a9a9619048926" providerId="Windows Live" clId="Web-{FEA22B3D-B2EE-40F3-8CEE-67E5A0CF81EA}" dt="2022-06-22T12:06:17.581" v="5"/>
          <ac:spMkLst>
            <pc:docMk/>
            <pc:sldMk cId="307140264" sldId="268"/>
            <ac:spMk id="23" creationId="{DB17E863-922E-4C26-BD64-E8FD41D28661}"/>
          </ac:spMkLst>
        </pc:spChg>
        <pc:cxnChg chg="add del">
          <ac:chgData name="Stefan Kaufmann" userId="430a9a9619048926" providerId="Windows Live" clId="Web-{FEA22B3D-B2EE-40F3-8CEE-67E5A0CF81EA}" dt="2022-06-22T12:06:14.065" v="3"/>
          <ac:cxnSpMkLst>
            <pc:docMk/>
            <pc:sldMk cId="307140264" sldId="268"/>
            <ac:cxnSpMk id="17" creationId="{23AAC9B5-8015-485C-ACF9-A750390E9A56}"/>
          </ac:cxnSpMkLst>
        </pc:cxnChg>
      </pc:sldChg>
      <pc:sldChg chg="modSp">
        <pc:chgData name="Stefan Kaufmann" userId="430a9a9619048926" providerId="Windows Live" clId="Web-{FEA22B3D-B2EE-40F3-8CEE-67E5A0CF81EA}" dt="2022-06-22T12:18:08.972" v="24" actId="20577"/>
        <pc:sldMkLst>
          <pc:docMk/>
          <pc:sldMk cId="2001080106" sldId="269"/>
        </pc:sldMkLst>
        <pc:spChg chg="mod">
          <ac:chgData name="Stefan Kaufmann" userId="430a9a9619048926" providerId="Windows Live" clId="Web-{FEA22B3D-B2EE-40F3-8CEE-67E5A0CF81EA}" dt="2022-06-22T12:18:08.972" v="24" actId="20577"/>
          <ac:spMkLst>
            <pc:docMk/>
            <pc:sldMk cId="2001080106" sldId="269"/>
            <ac:spMk id="13" creationId="{358BF316-7B7B-722E-3C31-4837E5F738C8}"/>
          </ac:spMkLst>
        </pc:spChg>
      </pc:sldChg>
      <pc:sldChg chg="modSp">
        <pc:chgData name="Stefan Kaufmann" userId="430a9a9619048926" providerId="Windows Live" clId="Web-{FEA22B3D-B2EE-40F3-8CEE-67E5A0CF81EA}" dt="2022-06-22T12:18:18.472" v="25" actId="20577"/>
        <pc:sldMkLst>
          <pc:docMk/>
          <pc:sldMk cId="2787985894" sldId="271"/>
        </pc:sldMkLst>
        <pc:spChg chg="mod">
          <ac:chgData name="Stefan Kaufmann" userId="430a9a9619048926" providerId="Windows Live" clId="Web-{FEA22B3D-B2EE-40F3-8CEE-67E5A0CF81EA}" dt="2022-06-22T12:18:18.472" v="25" actId="20577"/>
          <ac:spMkLst>
            <pc:docMk/>
            <pc:sldMk cId="2787985894" sldId="271"/>
            <ac:spMk id="10" creationId="{0B05FE12-8188-A211-1DD8-B2A34333B80B}"/>
          </ac:spMkLst>
        </pc:spChg>
      </pc:sldChg>
      <pc:sldChg chg="modSp">
        <pc:chgData name="Stefan Kaufmann" userId="430a9a9619048926" providerId="Windows Live" clId="Web-{FEA22B3D-B2EE-40F3-8CEE-67E5A0CF81EA}" dt="2022-06-22T12:17:54.456" v="23" actId="20577"/>
        <pc:sldMkLst>
          <pc:docMk/>
          <pc:sldMk cId="517851185" sldId="273"/>
        </pc:sldMkLst>
        <pc:spChg chg="mod">
          <ac:chgData name="Stefan Kaufmann" userId="430a9a9619048926" providerId="Windows Live" clId="Web-{FEA22B3D-B2EE-40F3-8CEE-67E5A0CF81EA}" dt="2022-06-22T12:13:24.137" v="8" actId="20577"/>
          <ac:spMkLst>
            <pc:docMk/>
            <pc:sldMk cId="517851185" sldId="273"/>
            <ac:spMk id="2" creationId="{082F9B95-4318-6236-2187-169B095916EA}"/>
          </ac:spMkLst>
        </pc:spChg>
        <pc:spChg chg="mod">
          <ac:chgData name="Stefan Kaufmann" userId="430a9a9619048926" providerId="Windows Live" clId="Web-{FEA22B3D-B2EE-40F3-8CEE-67E5A0CF81EA}" dt="2022-06-22T12:17:48.800" v="22" actId="20577"/>
          <ac:spMkLst>
            <pc:docMk/>
            <pc:sldMk cId="517851185" sldId="273"/>
            <ac:spMk id="7" creationId="{36E69757-1070-F4DB-8025-B52208C3041E}"/>
          </ac:spMkLst>
        </pc:spChg>
        <pc:spChg chg="mod">
          <ac:chgData name="Stefan Kaufmann" userId="430a9a9619048926" providerId="Windows Live" clId="Web-{FEA22B3D-B2EE-40F3-8CEE-67E5A0CF81EA}" dt="2022-06-22T12:17:54.456" v="23" actId="20577"/>
          <ac:spMkLst>
            <pc:docMk/>
            <pc:sldMk cId="517851185" sldId="273"/>
            <ac:spMk id="8" creationId="{2924D40B-428D-0693-568F-2022BC9369E9}"/>
          </ac:spMkLst>
        </pc:spChg>
      </pc:sldChg>
      <pc:sldChg chg="modSp">
        <pc:chgData name="Stefan Kaufmann" userId="430a9a9619048926" providerId="Windows Live" clId="Web-{FEA22B3D-B2EE-40F3-8CEE-67E5A0CF81EA}" dt="2022-06-22T12:19:24.239" v="32" actId="1076"/>
        <pc:sldMkLst>
          <pc:docMk/>
          <pc:sldMk cId="1090970143" sldId="274"/>
        </pc:sldMkLst>
        <pc:spChg chg="mod">
          <ac:chgData name="Stefan Kaufmann" userId="430a9a9619048926" providerId="Windows Live" clId="Web-{FEA22B3D-B2EE-40F3-8CEE-67E5A0CF81EA}" dt="2022-06-22T12:19:24.239" v="32" actId="1076"/>
          <ac:spMkLst>
            <pc:docMk/>
            <pc:sldMk cId="1090970143" sldId="274"/>
            <ac:spMk id="8" creationId="{736EADA0-F812-6562-8708-36ADA9FBDA2B}"/>
          </ac:spMkLst>
        </pc:spChg>
        <pc:picChg chg="mod">
          <ac:chgData name="Stefan Kaufmann" userId="430a9a9619048926" providerId="Windows Live" clId="Web-{FEA22B3D-B2EE-40F3-8CEE-67E5A0CF81EA}" dt="2022-06-22T12:19:22.005" v="31" actId="1076"/>
          <ac:picMkLst>
            <pc:docMk/>
            <pc:sldMk cId="1090970143" sldId="274"/>
            <ac:picMk id="6" creationId="{68DF46CE-82A5-8F87-6954-CA5AF7A492DF}"/>
          </ac:picMkLst>
        </pc:picChg>
      </pc:sldChg>
      <pc:sldChg chg="modSp">
        <pc:chgData name="Stefan Kaufmann" userId="430a9a9619048926" providerId="Windows Live" clId="Web-{FEA22B3D-B2EE-40F3-8CEE-67E5A0CF81EA}" dt="2022-06-22T12:17:41.924" v="21" actId="1076"/>
        <pc:sldMkLst>
          <pc:docMk/>
          <pc:sldMk cId="3531310945" sldId="276"/>
        </pc:sldMkLst>
        <pc:spChg chg="mod">
          <ac:chgData name="Stefan Kaufmann" userId="430a9a9619048926" providerId="Windows Live" clId="Web-{FEA22B3D-B2EE-40F3-8CEE-67E5A0CF81EA}" dt="2022-06-22T12:17:41.924" v="21" actId="1076"/>
          <ac:spMkLst>
            <pc:docMk/>
            <pc:sldMk cId="3531310945" sldId="276"/>
            <ac:spMk id="7" creationId="{2C24B448-4637-65DB-8ABD-D8957E31760C}"/>
          </ac:spMkLst>
        </pc:spChg>
        <pc:spChg chg="mod">
          <ac:chgData name="Stefan Kaufmann" userId="430a9a9619048926" providerId="Windows Live" clId="Web-{FEA22B3D-B2EE-40F3-8CEE-67E5A0CF81EA}" dt="2022-06-22T12:17:23.612" v="11" actId="1076"/>
          <ac:spMkLst>
            <pc:docMk/>
            <pc:sldMk cId="3531310945" sldId="276"/>
            <ac:spMk id="8" creationId="{5413DE15-C6AB-6CE3-C0BD-2F40BE78481A}"/>
          </ac:spMkLst>
        </pc:spChg>
        <pc:spChg chg="mod">
          <ac:chgData name="Stefan Kaufmann" userId="430a9a9619048926" providerId="Windows Live" clId="Web-{FEA22B3D-B2EE-40F3-8CEE-67E5A0CF81EA}" dt="2022-06-22T12:17:34.268" v="17" actId="1076"/>
          <ac:spMkLst>
            <pc:docMk/>
            <pc:sldMk cId="3531310945" sldId="276"/>
            <ac:spMk id="9" creationId="{7C61180D-65CE-4733-B1ED-24D99623A2ED}"/>
          </ac:spMkLst>
        </pc:spChg>
      </pc:sldChg>
    </pc:docChg>
  </pc:docChgLst>
  <pc:docChgLst>
    <pc:chgData name="Stefan Kaufmann" userId="430a9a9619048926" providerId="Windows Live" clId="Web-{46210A21-517E-45D8-BABF-B8BFA20997F9}"/>
    <pc:docChg chg="sldOrd">
      <pc:chgData name="Stefan Kaufmann" userId="430a9a9619048926" providerId="Windows Live" clId="Web-{46210A21-517E-45D8-BABF-B8BFA20997F9}" dt="2022-06-22T12:41:57.501" v="0"/>
      <pc:docMkLst>
        <pc:docMk/>
      </pc:docMkLst>
      <pc:sldChg chg="ord">
        <pc:chgData name="Stefan Kaufmann" userId="430a9a9619048926" providerId="Windows Live" clId="Web-{46210A21-517E-45D8-BABF-B8BFA20997F9}" dt="2022-06-22T12:41:57.501" v="0"/>
        <pc:sldMkLst>
          <pc:docMk/>
          <pc:sldMk cId="1090970143" sldId="274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6-18T09:13:36.930"/>
    </inkml:context>
    <inkml:brush xml:id="br0">
      <inkml:brushProperty name="width" value="0.05" units="cm"/>
      <inkml:brushProperty name="height" value="0.05" units="cm"/>
      <inkml:brushProperty name="color" value="#849398"/>
    </inkml:brush>
  </inkml:definitions>
  <inkml:trace contextRef="#ctx0" brushRef="#br0">19431 19656 16383 0 0,'-2'0'0'0'0,"-3"0"0"0"0,-3 0 0 0 0,-4 0 0 0 0,-5-3 0 0 0,-6-2 0 0 0,-33-5 0 0 0,-12-1 0 0 0,-3 2 0 0 0,8 2 0 0 0,7 2 0 0 0,9 2 0 0 0,7 2 0 0 0,7 0 0 0 0,5 2 0 0 0,0-1 0 0 0,0-2 0 0 0,1 0 0 0 0,0-1 0 0 0,3 1 0 0 0,3 1 0 0 0,1 0 0 0 0,1 0 0 0 0,0 3 0 0 0,-4 1 0 0 0,-2 0 0 0 0,-3 0 0 0 0,-4-2 0 0 0,-1 0 0 0 0,-2 0 0 0 0,2 1 0 0 0,1 1 0 0 0,4 0 0 0 0,2-1 0 0 0,4 0 0 0 0,1-1 0 0 0,-1-1 0 0 0,-5 0 0 0 0,-11-4 0 0 0,-6-2 0 0 0,-2-2 0 0 0,0 0 0 0 0,3 2 0 0 0,3 2 0 0 0,4 1 0 0 0,3 2 0 0 0,0-2 0 0 0,3 0 0 0 0,0-2 0 0 0,5 0 0 0 0,1-1 0 0 0,0 0 0 0 0,0 1 0 0 0,2 2 0 0 0,3 1 0 0 0,2-1 0 0 0,1-1 0 0 0,2 1 0 0 0,-1 1 0 0 0,-1 1 0 0 0,1 0 0 0 0,0 1 0 0 0,1 0 0 0 0,-7 0 0 0 0,-8 0 0 0 0,-3 0 0 0 0,-1 0 0 0 0,-4 0 0 0 0,0 5 0 0 0,0 1 0 0 0,-1 2 0 0 0,0 1 0 0 0,-1 0 0 0 0,3 1 0 0 0,0-2 0 0 0,-3 2 0 0 0,-3 4 0 0 0,1 0 0 0 0,3-1 0 0 0,6 0 0 0 0,6 0 0 0 0,3 0 0 0 0,1 0 0 0 0,2 0 0 0 0,-2-3 0 0 0,-2 0 0 0 0,-4 1 0 0 0,2-1 0 0 0,-1 2 0 0 0,2 0 0 0 0,-4 2 0 0 0,1 2 0 0 0,-10 2 0 0 0,-10 7 0 0 0,-3 4 0 0 0,-3 3 0 0 0,1 7 0 0 0,5 5 0 0 0,6-4 0 0 0,9-5 0 0 0,6-5 0 0 0,7-6 0 0 0,4-2 0 0 0,5-1 0 0 0,0 1 0 0 0,1-2 0 0 0,1 1 0 0 0,0-2 0 0 0,0 2 0 0 0,3-2 0 0 0,-2 3 0 0 0,0 2 0 0 0,1 0 0 0 0,0-1 0 0 0,1-1 0 0 0,2-1 0 0 0,1-1 0 0 0,1-2 0 0 0,-1 1 0 0 0,0-2 0 0 0,0 2 0 0 0,1-1 0 0 0,1 2 0 0 0,0-1 0 0 0,1 5 0 0 0,0 3 0 0 0,0 2 0 0 0,0 1 0 0 0,0 2 0 0 0,0 1 0 0 0,0-1 0 0 0,0 1 0 0 0,0 7 0 0 0,0-1 0 0 0,3 2 0 0 0,0-4 0 0 0,-1-2 0 0 0,3-3 0 0 0,-1-5 0 0 0,0-5 0 0 0,1-4 0 0 0,0 0 0 0 0,-1-2 0 0 0,1 2 0 0 0,-1-1 0 0 0,2 2 0 0 0,0 6 0 0 0,3 8 0 0 0,2 2 0 0 0,-1 1 0 0 0,1-3 0 0 0,-2-4 0 0 0,-1-2 0 0 0,2-4 0 0 0,-2-2 0 0 0,0-1 0 0 0,1-1 0 0 0,4 6 0 0 0,3 8 0 0 0,0 0 0 0 0,-2-1 0 0 0,1-4 0 0 0,-2-4 0 0 0,0-3 0 0 0,2 8 0 0 0,3 6 0 0 0,3 3 0 0 0,-2-1 0 0 0,-3-5 0 0 0,-1-3 0 0 0,-1-3 0 0 0,-3 0 0 0 0,-1-1 0 0 0,0 0 0 0 0,0 0 0 0 0,1 0 0 0 0,1 1 0 0 0,-2-1 0 0 0,0 1 0 0 0,0 0 0 0 0,1 0 0 0 0,0 0 0 0 0,4-2 0 0 0,0 2 0 0 0,1 0 0 0 0,-1 0 0 0 0,0 1 0 0 0,-3 0 0 0 0,-1-3 0 0 0,-1-3 0 0 0,-1-3 0 0 0,-1 1 0 0 0,1-2 0 0 0,-1-1 0 0 0,0-1 0 0 0,4 1 0 0 0,1 0 0 0 0,-1 0 0 0 0,-1-1 0 0 0,1 0 0 0 0,2 1 0 0 0,3 2 0 0 0,3 1 0 0 0,1-1 0 0 0,1-1 0 0 0,-1-4 0 0 0,-2-2 0 0 0,4 3 0 0 0,6 2 0 0 0,4 3 0 0 0,5 3 0 0 0,3 0 0 0 0,2 0 0 0 0,-4-1 0 0 0,-2-4 0 0 0,-6-3 0 0 0,-4-1 0 0 0,0-1 0 0 0,2 4 0 0 0,3 2 0 0 0,1-1 0 0 0,1 0 0 0 0,3 1 0 0 0,9 7 0 0 0,4 0 0 0 0,-1 0 0 0 0,3-4 0 0 0,-1 0 0 0 0,-7-2 0 0 0,-7-4 0 0 0,-4-2 0 0 0,-7-3 0 0 0,-2-4 0 0 0,-4-1 0 0 0,-3 0 0 0 0,0 0 0 0 0,0 0 0 0 0,-1 1 0 0 0,1 2 0 0 0,-1-1 0 0 0,3 1 0 0 0,-1 1 0 0 0,4 2 0 0 0,2 3 0 0 0,6 1 0 0 0,5 3 0 0 0,5 2 0 0 0,2 5 0 0 0,3 1 0 0 0,-1-3 0 0 0,-5-3 0 0 0,-1-2 0 0 0,3 5 0 0 0,2 2 0 0 0,-1-1 0 0 0,-2-1 0 0 0,-6-4 0 0 0,-4-4 0 0 0,-3-3 0 0 0,3-1 0 0 0,2 2 0 0 0,6 4 0 0 0,7 0 0 0 0,4 0 0 0 0,1-1 0 0 0,-4-3 0 0 0,-7-3 0 0 0,-6-5 0 0 0,-4-2 0 0 0,-3-1 0 0 0,3 0 0 0 0,4 5 0 0 0,2 1 0 0 0,0-1 0 0 0,-4-2 0 0 0,-2-1 0 0 0,-3-1 0 0 0,4-2 0 0 0,10-1 0 0 0,5 2 0 0 0,1 1 0 0 0,0-1 0 0 0,-4 0 0 0 0,-3 0 0 0 0,0 1 0 0 0,-1 0 0 0 0,0 2 0 0 0,0 0 0 0 0,2 0 0 0 0,4-2 0 0 0,-4-1 0 0 0,-6-1 0 0 0,-5-1 0 0 0,-5 1 0 0 0,-2-2 0 0 0,2 1 0 0 0,1 0 0 0 0,3 0 0 0 0,3 0 0 0 0,4-3 0 0 0,-1-2 0 0 0,1-3 0 0 0,2-2 0 0 0,-2-4 0 0 0,0-2 0 0 0,-1 2 0 0 0,-5 1 0 0 0,-2 1 0 0 0,-4 0 0 0 0,-4-1 0 0 0,-2 1 0 0 0,-1-3 0 0 0,3-3 0 0 0,1 0 0 0 0,3-3 0 0 0,1 1 0 0 0,-1 0 0 0 0,-2 0 0 0 0,-3 0 0 0 0,-2-2 0 0 0,-1-1 0 0 0,1 1 0 0 0,0-3 0 0 0,-3 2 0 0 0,-1 1 0 0 0,-3 1 0 0 0,-1-1 0 0 0,1-1 0 0 0,3 0 0 0 0,2-2 0 0 0,1 1 0 0 0,-1 2 0 0 0,-2-2 0 0 0,-1 2 0 0 0,0 1 0 0 0,0 1 0 0 0,1 1 0 0 0,2 1 0 0 0,2 0 0 0 0,-1-1 0 0 0,0 1 0 0 0,0 1 0 0 0,-1-1 0 0 0,0 0 0 0 0,-1-1 0 0 0,0-2 0 0 0,2-1 0 0 0,1-2 0 0 0,0-1 0 0 0,-1-3 0 0 0,0-2 0 0 0,-1-1 0 0 0,-1-1 0 0 0,0 2 0 0 0,3-2 0 0 0,2-2 0 0 0,3-3 0 0 0,-1-3 0 0 0,0 2 0 0 0,-2 4 0 0 0,-2 4 0 0 0,-1 3 0 0 0,-2 3 0 0 0,1 2 0 0 0,-2 2 0 0 0,1 0 0 0 0,0 2 0 0 0,-1-2 0 0 0,1 0 0 0 0,0 0 0 0 0,-2 1 0 0 0,-1 4 0 0 0,0 0 0 0 0,1 1 0 0 0,0 0 0 0 0,1 0 0 0 0,1 1 0 0 0,2-5 0 0 0,1 0 0 0 0,0-1 0 0 0,-1 2 0 0 0,2-2 0 0 0,2-5 0 0 0,-2-2 0 0 0,-1 2 0 0 0,-2 0 0 0 0,-3 3 0 0 0,-1 2 0 0 0,0 0 0 0 0,0 1 0 0 0,1-1 0 0 0,-1 0 0 0 0,1-4 0 0 0,4-4 0 0 0,2-1 0 0 0,1-3 0 0 0,1 2 0 0 0,-3 1 0 0 0,-2 1 0 0 0,-4 1 0 0 0,0 3 0 0 0,-1 0 0 0 0,-2 0 0 0 0,1 2 0 0 0,-1 0 0 0 0,-2 1 0 0 0,-2 2 0 0 0,-2-1 0 0 0,0 2 0 0 0,-1 0 0 0 0,0-1 0 0 0,0 1 0 0 0,-1 1 0 0 0,1 0 0 0 0,0-1 0 0 0,0-2 0 0 0,0-2 0 0 0,-5-2 0 0 0,-1 1 0 0 0,1-1 0 0 0,-2 4 0 0 0,1 1 0 0 0,1 1 0 0 0,0 1 0 0 0,0-1 0 0 0,-4-2 0 0 0,1 0 0 0 0,-1 3 0 0 0,-2 2 0 0 0,2 2 0 0 0,0 0 0 0 0,-3-2 0 0 0,-4-4 0 0 0,-6-2 0 0 0,-3-3 0 0 0,-7-3 0 0 0,-7-8 0 0 0,0 2 0 0 0,-1 0 0 0 0,2 2 0 0 0,1 2 0 0 0,2 3 0 0 0,5 3 0 0 0,5 4 0 0 0,3 2 0 0 0,3 3 0 0 0,-5-3 0 0 0,-2-1 0 0 0,-1-1 0 0 0,-1 0 0 0 0,0 2 0 0 0,3 3 0 0 0,1 2 0 0 0,1 0 0 0 0,-1 0 0 0 0,-1 0 0 0 0,-2-1 0 0 0,-6-3 0 0 0,-10-2 0 0 0,-3-2 0 0 0,3 3 0 0 0,3 2 0 0 0,7 3 0 0 0,7 4 0 0 0,5 3 0 0 0,5 2 0 0 0,2 1 0 0 0,-1 1 0 0 0,1 1 0 0 0,-1 0 0 0 0,1-1 0 0 0,0-1 0 0 0,-1-2 0 0 0,-4 0 0 0 0,0-1 0 0 0,-1 0 0 0 0,0 0 0 0 0,2-1 0 0 0,-1 0 0 0 0,-6 1 0 0 0,-1-1 0 0 0,0-2 0 0 0,2 1 0 0 0,2 0 0 0 0,6 0 0 0 0,3 1 0 0 0,1-2 0 0 0,1-1 0 0 0,0-1 0 0 0,0 0 0 0 0,-1 0 0 0 0,-1 1 0 0 0,-1 0 0 0 0,-2-3 0 0 0,-5-2 0 0 0,-2-1 0 0 0,-2-2 0 0 0,-2-2 0 0 0,0 2 0 0 0,0 0 0 0 0,2 1 0 0 0,-1-2 0 0 0,0 1 0 0 0,-1 0 0 0 0,2 0 0 0 0,1 2 0 0 0,3 0 0 0 0,4 1 0 0 0,1 2 0 0 0,1-1 0 0 0,1-1 0 0 0,1 1 0 0 0,-1 2 0 0 0,1-1 0 0 0,0 2 0 0 0,3 0 0 0 0,-2 0 0 0 0,-1-4 0 0 0,-1 1 0 0 0,1 1 0 0 0,-1 1 0 0 0,1 1 0 0 0,1-1 0 0 0,2 2 0 0 0,2-3 0 0 0,0 1 0 0 0,0 0 0 0 0,0-1 0 0 0,0 2 0 0 0,1 0 0 0 0,0 2 0 0 0,1-1 0 0 0,-1 2 0 0 0,1-1 0 0 0,-1-2 0 0 0,-1 2 0 0 0,0-1 0 0 0,0-1 0 0 0,-1 1 0 0 0,-2-1 0 0 0,2 0 0 0 0,0 0 0 0 0,1 1 0 0 0,0 1 0 0 0,2-1 0 0 0,-1 2 0 0 0,-2 1 0 0 0,0 0 0 0 0,-2-2 0 0 0,-1 0 0 0 0,-1 2 0 0 0,2-1 0 0 0,3 1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6-18T09:16:24.571"/>
    </inkml:context>
    <inkml:brush xml:id="br0">
      <inkml:brushProperty name="width" value="0.05" units="cm"/>
      <inkml:brushProperty name="height" value="0.05" units="cm"/>
      <inkml:brushProperty name="color" value="#849398"/>
    </inkml:brush>
  </inkml:definitions>
  <inkml:trace contextRef="#ctx0" brushRef="#br0">51303 22289 16383 0 0,'0'-2'0'0'0,"-2"-1"0"0"0,-1-2 0 0 0,-4-5 0 0 0,-4 0 0 0 0,-1-3 0 0 0,-4-2 0 0 0,-1-3 0 0 0,1 0 0 0 0,-1 1 0 0 0,2 1 0 0 0,1 3 0 0 0,0 1 0 0 0,3 1 0 0 0,1 0 0 0 0,-1 2 0 0 0,3 0 0 0 0,0 2 0 0 0,1 0 0 0 0,2-2 0 0 0,0-1 0 0 0,-2 2 0 0 0,-2-1 0 0 0,-1 1 0 0 0,0 0 0 0 0,1 2 0 0 0,1-1 0 0 0,0-1 0 0 0,-1-2 0 0 0,1-1 0 0 0,0-1 0 0 0,-1-1 0 0 0,-2 0 0 0 0,0 2 0 0 0,1 1 0 0 0,0-1 0 0 0,0 0 0 0 0,-3 0 0 0 0,-2-4 0 0 0,-2 0 0 0 0,-1-1 0 0 0,1 1 0 0 0,3 0 0 0 0,1 1 0 0 0,2 1 0 0 0,-1-1 0 0 0,3 1 0 0 0,0 2 0 0 0,2 2 0 0 0,1-2 0 0 0,1 1 0 0 0,0-2 0 0 0,-7-2 0 0 0,-11-8 0 0 0,-6-7 0 0 0,-2 0 0 0 0,2 0 0 0 0,3 4 0 0 0,5 6 0 0 0,2 2 0 0 0,4 5 0 0 0,1 2 0 0 0,-1 1 0 0 0,0-1 0 0 0,0 0 0 0 0,0 1 0 0 0,1 2 0 0 0,0 2 0 0 0,1 0 0 0 0,-2 1 0 0 0,-3-1 0 0 0,-1 0 0 0 0,-1 1 0 0 0,0 1 0 0 0,2 1 0 0 0,-1 2 0 0 0,-2-1 0 0 0,-1 1 0 0 0,-2 3 0 0 0,2 2 0 0 0,1 1 0 0 0,3 1 0 0 0,2 3 0 0 0,2 0 0 0 0,0 2 0 0 0,-1 1 0 0 0,-1 0 0 0 0,1 0 0 0 0,2 0 0 0 0,2 1 0 0 0,2-1 0 0 0,1 0 0 0 0,2 0 0 0 0,-1 0 0 0 0,1 0 0 0 0,0 0 0 0 0,0 0 0 0 0,1 0 0 0 0,2 0 0 0 0,0 0 0 0 0,-1 0 0 0 0,1 0 0 0 0,0 0 0 0 0,2 0 0 0 0,-2 0 0 0 0,0 0 0 0 0,0 0 0 0 0,-1 0 0 0 0,-1 0 0 0 0,2 0 0 0 0,0 0 0 0 0,-1 0 0 0 0,0 0 0 0 0,1 0 0 0 0,-1 0 0 0 0,-1 3 0 0 0,-1 0 0 0 0,1 4 0 0 0,-2 3 0 0 0,1 0 0 0 0,1 1 0 0 0,2-2 0 0 0,-1 0 0 0 0,0-2 0 0 0,1-2 0 0 0,0-1 0 0 0,2 0 0 0 0,0-1 0 0 0,1 3 0 0 0,-2 1 0 0 0,-1 2 0 0 0,0 4 0 0 0,-1 2 0 0 0,0-2 0 0 0,-2 0 0 0 0,0-1 0 0 0,1 0 0 0 0,2 1 0 0 0,1 1 0 0 0,1 0 0 0 0,1-2 0 0 0,0-1 0 0 0,0-2 0 0 0,0-2 0 0 0,0 1 0 0 0,0 0 0 0 0,1 2 0 0 0,-1 1 0 0 0,0-2 0 0 0,0-2 0 0 0,0-2 0 0 0,0-2 0 0 0,0 1 0 0 0,0-1 0 0 0,0 0 0 0 0,0 1 0 0 0,0 0 0 0 0,0 0 0 0 0,0-2 0 0 0,0 0 0 0 0,0-1 0 0 0,0 1 0 0 0,0 3 0 0 0,-2 3 0 0 0,-1 2 0 0 0,-2 2 0 0 0,-3 1 0 0 0,1 0 0 0 0,1-2 0 0 0,-1-2 0 0 0,1-2 0 0 0,2 0 0 0 0,1-3 0 0 0,-1 1 0 0 0,0-1 0 0 0,1 1 0 0 0,1 1 0 0 0,-1-2 0 0 0,-1 1 0 0 0,1 2 0 0 0,-1 2 0 0 0,-1 1 0 0 0,1 2 0 0 0,2 1 0 0 0,0 0 0 0 0,1 0 0 0 0,1 3 0 0 0,0 0 0 0 0,0 0 0 0 0,0-2 0 0 0,0-5 0 0 0,0-1 0 0 0,1 1 0 0 0,1-2 0 0 0,1 1 0 0 0,2 0 0 0 0,2 0 0 0 0,5-2 0 0 0,2 2 0 0 0,1 1 0 0 0,1-3 0 0 0,-1-1 0 0 0,-1-2 0 0 0,0-1 0 0 0,0-1 0 0 0,-1-3 0 0 0,0-2 0 0 0,0 1 0 0 0,2 1 0 0 0,3 2 0 0 0,5 4 0 0 0,3 1 0 0 0,6 2 0 0 0,7 2 0 0 0,-2 0 0 0 0,-2-3 0 0 0,-3-1 0 0 0,0-2 0 0 0,-1-1 0 0 0,0 0 0 0 0,0 1 0 0 0,-3 0 0 0 0,-2-4 0 0 0,-1 0 0 0 0,4 1 0 0 0,6 3 0 0 0,4 1 0 0 0,-1 0 0 0 0,0-3 0 0 0,-2-1 0 0 0,-2-4 0 0 0,-3-3 0 0 0,-3 0 0 0 0,-1 1 0 0 0,0 0 0 0 0,-2-2 0 0 0,-1-2 0 0 0,-4-1 0 0 0,-2-1 0 0 0,-3-1 0 0 0,1 0 0 0 0,0 0 0 0 0,2 0 0 0 0,-1-1 0 0 0,0 1 0 0 0,-1 0 0 0 0,1 0 0 0 0,0 0 0 0 0,4 0 0 0 0,0 0 0 0 0,1 0 0 0 0,2 0 0 0 0,-2 0 0 0 0,-2 0 0 0 0,0 0 0 0 0,-1-2 0 0 0,-2-1 0 0 0,1-2 0 0 0,2-1 0 0 0,1-2 0 0 0,1-4 0 0 0,-5-1 0 0 0,-3 0 0 0 0,0-4 0 0 0,-4 1 0 0 0,-1-3 0 0 0,0 0 0 0 0,1-1 0 0 0,-2 1 0 0 0,-1-2 0 0 0,-1 2 0 0 0,0-1 0 0 0,0-2 0 0 0,0-1 0 0 0,-2-1 0 0 0,-1 1 0 0 0,-2 0 0 0 0,0 0 0 0 0,-1-1 0 0 0,0 2 0 0 0,0-1 0 0 0,0 3 0 0 0,0 1 0 0 0,-1 0 0 0 0,1 1 0 0 0,0 0 0 0 0,0-1 0 0 0,0 2 0 0 0,0-1 0 0 0,0 0 0 0 0,0 2 0 0 0,-2 0 0 0 0,-1 2 0 0 0,0-2 0 0 0,-1-1 0 0 0,-1 1 0 0 0,1 1 0 0 0,2 1 0 0 0,-2 0 0 0 0,0 1 0 0 0,-2-3 0 0 0,1 1 0 0 0,-2-1 0 0 0,1-1 0 0 0,-1-1 0 0 0,1-1 0 0 0,1 0 0 0 0,0 2 0 0 0,0 1 0 0 0,-1 1 0 0 0,0 0 0 0 0,2 2 0 0 0,1 0 0 0 0,-1 2 0 0 0,0 2 0 0 0,1-1 0 0 0,-1 1 0 0 0,-1 1 0 0 0,2-1 0 0 0,0-1 0 0 0,-1 1 0 0 0,0 0 0 0 0,1-1 0 0 0,-1 1 0 0 0,-1 1 0 0 0,2-4 0 0 0,-2-1 0 0 0,0-1 0 0 0,-1-3 0 0 0,1 0 0 0 0,0-2 0 0 0,0 0 0 0 0,0 1 0 0 0,-1-1 0 0 0,1 1 0 0 0,-2 1 0 0 0,-1-1 0 0 0,0 1 0 0 0,2 0 0 0 0,0 1 0 0 0,0 2 0 0 0,2 0 0 0 0,1 1 0 0 0,2 0 0 0 0,-2 0 0 0 0,0 0 0 0 0,0 0 0 0 0,1 0 0 0 0,1 1 0 0 0,0-1 0 0 0,0 0 0 0 0,1-3 0 0 0,0 1 0 0 0,1-1 0 0 0,-1 0 0 0 0,0 2 0 0 0,0 0 0 0 0,0 0 0 0 0,0-1 0 0 0,0-3 0 0 0,0-1 0 0 0,0 1 0 0 0,0 1 0 0 0,2 4 0 0 0,1 1 0 0 0,0 1 0 0 0,-1 1 0 0 0,0-2 0 0 0,-1 0 0 0 0,2 2 0 0 0,0 1 0 0 0,-1-1 0 0 0,1-1 0 0 0,-2 0 0 0 0,4-4 0 0 0,2 0 0 0 0,-1-1 0 0 0,-2 1 0 0 0,4 2 0 0 0,1 2 0 0 0,3 0 0 0 0,1 2 0 0 0,-2 1 0 0 0,-2-1 0 0 0,-4-2 0 0 0,-1 3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6-18T09:16:24.572"/>
    </inkml:context>
    <inkml:brush xml:id="br0">
      <inkml:brushProperty name="width" value="0.05" units="cm"/>
      <inkml:brushProperty name="height" value="0.05" units="cm"/>
      <inkml:brushProperty name="color" value="#849398"/>
    </inkml:brush>
  </inkml:definitions>
  <inkml:trace contextRef="#ctx0" brushRef="#br0">46442 29674 16383 0 0,'-2'-3'0'0'0,"-3"0"0"0"0,-3-2 0 0 0,-2 0 0 0 0,-2-4 0 0 0,-1-2 0 0 0,0 0 0 0 0,-1 1 0 0 0,1-2 0 0 0,-1 1 0 0 0,1 1 0 0 0,2 0 0 0 0,1 0 0 0 0,-1-1 0 0 0,0 0 0 0 0,2-1 0 0 0,0 1 0 0 0,0 1 0 0 0,0 0 0 0 0,1-1 0 0 0,-1 0 0 0 0,0-1 0 0 0,1 1 0 0 0,1 1 0 0 0,0 0 0 0 0,0-1 0 0 0,2 0 0 0 0,0 1 0 0 0,0 0 0 0 0,0 0 0 0 0,-1-1 0 0 0,0 2 0 0 0,0 0 0 0 0,1-1 0 0 0,0-1 0 0 0,0 0 0 0 0,1-1 0 0 0,-1 1 0 0 0,1 1 0 0 0,0 0 0 0 0,0 1 0 0 0,-1 1 0 0 0,1-2 0 0 0,0 2 0 0 0,-1 0 0 0 0,1-1 0 0 0,0 1 0 0 0,-1-1 0 0 0,1 0 0 0 0,2-2 0 0 0,0 0 0 0 0,-1 1 0 0 0,0 0 0 0 0,0 0 0 0 0,-1 1 0 0 0,-1 1 0 0 0,0 1 0 0 0,-1-1 0 0 0,-1 0 0 0 0,-1-2 0 0 0,-2-1 0 0 0,1-1 0 0 0,0 2 0 0 0,-1-1 0 0 0,-6-3 0 0 0,-4-1 0 0 0,0 1 0 0 0,-1 2 0 0 0,3 4 0 0 0,1 2 0 0 0,4 1 0 0 0,2 1 0 0 0,0 1 0 0 0,1-1 0 0 0,-1 0 0 0 0,-1 1 0 0 0,0 1 0 0 0,-1 0 0 0 0,0 1 0 0 0,0 1 0 0 0,0 0 0 0 0,0 0 0 0 0,0 0 0 0 0,0 1 0 0 0,2-4 0 0 0,1 1 0 0 0,0-1 0 0 0,-1 1 0 0 0,0 0 0 0 0,-1 1 0 0 0,-1 1 0 0 0,0-1 0 0 0,0 1 0 0 0,0 0 0 0 0,0 1 0 0 0,0-1 0 0 0,0 0 0 0 0,-5 0 0 0 0,-1 2 0 0 0,1 1 0 0 0,0 0 0 0 0,2-1 0 0 0,1 2 0 0 0,1 0 0 0 0,0 1 0 0 0,1 1 0 0 0,1-2 0 0 0,-3-1 0 0 0,-1 2 0 0 0,0-1 0 0 0,1-1 0 0 0,1 1 0 0 0,0 1 0 0 0,0-2 0 0 0,-1 0 0 0 0,-3-1 0 0 0,-1-2 0 0 0,1 3 0 0 0,1 0 0 0 0,2 0 0 0 0,0-1 0 0 0,1-1 0 0 0,1 2 0 0 0,0 1 0 0 0,-2-2 0 0 0,-7 1 0 0 0,-5-2 0 0 0,-1 0 0 0 0,1-1 0 0 0,1 1 0 0 0,2-1 0 0 0,4-1 0 0 0,0 1 0 0 0,0 0 0 0 0,-2 0 0 0 0,-1 0 0 0 0,-1 0 0 0 0,-2 0 0 0 0,3 0 0 0 0,2 0 0 0 0,2 0 0 0 0,3 0 0 0 0,2 0 0 0 0,3 2 0 0 0,1 3 0 0 0,2 3 0 0 0,1 2 0 0 0,1 2 0 0 0,0 3 0 0 0,0 2 0 0 0,0 1 0 0 0,0 1 0 0 0,-1 1 0 0 0,1 0 0 0 0,2 2 0 0 0,-2 3 0 0 0,1 1 0 0 0,-1 3 0 0 0,1-2 0 0 0,1 0 0 0 0,1-1 0 0 0,1-2 0 0 0,1-1 0 0 0,0-3 0 0 0,1 1 0 0 0,1 0 0 0 0,-1 2 0 0 0,0-1 0 0 0,0-3 0 0 0,0-1 0 0 0,1-3 0 0 0,-1 2 0 0 0,0-1 0 0 0,0 0 0 0 0,0 1 0 0 0,0 0 0 0 0,0 0 0 0 0,0 0 0 0 0,0 3 0 0 0,0 4 0 0 0,0 3 0 0 0,0 1 0 0 0,0 0 0 0 0,0-3 0 0 0,0 0 0 0 0,0-3 0 0 0,0-3 0 0 0,0-3 0 0 0,4-1 0 0 0,2 6 0 0 0,2 3 0 0 0,-1 2 0 0 0,1-1 0 0 0,2-1 0 0 0,0 1 0 0 0,2 0 0 0 0,0 2 0 0 0,4 4 0 0 0,0 1 0 0 0,2 3 0 0 0,3 1 0 0 0,-3-4 0 0 0,-2-7 0 0 0,-3-6 0 0 0,-3-4 0 0 0,1-4 0 0 0,-1-2 0 0 0,-1-1 0 0 0,-1-1 0 0 0,2 0 0 0 0,0 2 0 0 0,1 1 0 0 0,3 0 0 0 0,4 5 0 0 0,3 2 0 0 0,5 4 0 0 0,4 3 0 0 0,8 3 0 0 0,14 6 0 0 0,1 0 0 0 0,-2-3 0 0 0,-5-3 0 0 0,-3-4 0 0 0,-2 0 0 0 0,-1-1 0 0 0,3 3 0 0 0,-1-1 0 0 0,-3-4 0 0 0,-6-6 0 0 0,-7-5 0 0 0,-5-1 0 0 0,-2-1 0 0 0,9 3 0 0 0,9 5 0 0 0,4 1 0 0 0,1 1 0 0 0,-4-3 0 0 0,8 1 0 0 0,1-2 0 0 0,-7-2 0 0 0,-4-2 0 0 0,-7-2 0 0 0,-5-3 0 0 0,-2-2 0 0 0,2-2 0 0 0,0 0 0 0 0,-2 0 0 0 0,0-1 0 0 0,1 1 0 0 0,-1-1 0 0 0,-3 1 0 0 0,0 0 0 0 0,2 0 0 0 0,1 0 0 0 0,1 0 0 0 0,0-3 0 0 0,-3 1 0 0 0,0-1 0 0 0,6 1 0 0 0,4 0 0 0 0,3 1 0 0 0,1 0 0 0 0,0 1 0 0 0,-4-2 0 0 0,-3-1 0 0 0,-1-2 0 0 0,-2 0 0 0 0,-2 1 0 0 0,-2-2 0 0 0,-3 1 0 0 0,-3-1 0 0 0,-2-2 0 0 0,-2-1 0 0 0,1-3 0 0 0,0 0 0 0 0,3-3 0 0 0,1-1 0 0 0,0-2 0 0 0,2-3 0 0 0,1-2 0 0 0,1-1 0 0 0,0-2 0 0 0,-1 2 0 0 0,-2 1 0 0 0,-1 1 0 0 0,-1 3 0 0 0,-3 0 0 0 0,0 1 0 0 0,-4 2 0 0 0,-1 0 0 0 0,-1 0 0 0 0,0-1 0 0 0,0-1 0 0 0,0-2 0 0 0,-1 0 0 0 0,-1-1 0 0 0,-1-2 0 0 0,-1-2 0 0 0,-1-3 0 0 0,0 0 0 0 0,0 0 0 0 0,-1 2 0 0 0,1 2 0 0 0,0 0 0 0 0,0 2 0 0 0,0 0 0 0 0,0 2 0 0 0,-2 4 0 0 0,-1 3 0 0 0,-2-1 0 0 0,-3 0 0 0 0,-1 2 0 0 0,-3 0 0 0 0,2 2 0 0 0,0 1 0 0 0,0 0 0 0 0,-2 0 0 0 0,1-2 0 0 0,-2 0 0 0 0,0-3 0 0 0,3-1 0 0 0,0 1 0 0 0,1 2 0 0 0,1 0 0 0 0,0 0 0 0 0,0 0 0 0 0,0 2 0 0 0,1 0 0 0 0,0 0 0 0 0,1-1 0 0 0,-1 2 0 0 0,1 0 0 0 0,-1-1 0 0 0,1 0 0 0 0,-1-2 0 0 0,1 0 0 0 0,-1 2 0 0 0,1 0 0 0 0,-1 2 0 0 0,1-2 0 0 0,1-4 0 0 0,2-2 0 0 0,-1 0 0 0 0,-2 0 0 0 0,0 1 0 0 0,-1 1 0 0 0,-2 2 0 0 0,1 1 0 0 0,-1 3 0 0 0,2 1 0 0 0,-1-2 0 0 0,0-1 0 0 0,0 0 0 0 0,0 0 0 0 0,-2 3 0 0 0,0 2 0 0 0,-1 0 0 0 0,-2 1 0 0 0,1 0 0 0 0,-1 2 0 0 0,-1 1 0 0 0,1 1 0 0 0,2-3 0 0 0,1 0 0 0 0,2 1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18T09:31:16.295"/>
    </inkml:context>
    <inkml:brush xml:id="br0">
      <inkml:brushProperty name="width" value="0.04286" units="cm"/>
      <inkml:brushProperty name="height" value="0.04286" units="cm"/>
      <inkml:brushProperty name="color" value="#849398"/>
    </inkml:brush>
  </inkml:definitions>
  <inkml:trace contextRef="#ctx0" brushRef="#br0">1898 901 7624,'5'-4'-1418,"-1"1"1418,-1 0 26,0 2 152,-3-2 1,1 0-224,1 1 0,-1-1 138,1 0 44,-1 2-92,-1-5 0,0 4 44,0-3 234,0 4-223,3-6 189,-2 3-211,2-3 0,-3-1 0,1 2 162,2 1-161,-3-1 9,4 1-303,-4-2 298,0 0 1,1 0-38,1-1 0,-1 1-129,1 0 0,-1-1 80,-1 1 1,3 0-26,-1-1 1,0 1 24,-2 0 0,1-2 17,2 0 1,-3 1-25,3-2 0,-2 2 59,-1 0-19,0 1 0,0 0-5,0-1 0,0 1 2,0 0 0,0 2-27,0 0 0,0 0-4,0-2 1,0 2-50,0 0 64,0 0-3,0-2 1,0-1-46,0 1 42,0 0 4,0-1 0,0 1-1,0 0 1,0-1 4,0 1 1,0 0 0,0-1 0,0 0-28,0-1 0,-3 0 1,1 0 0,-1 1-64,3 0 0,0 0 74,-3-2 0,2 2-1,-1-2 0,0 0 9,0 0 0,1 0-4,-1 3 1,-2-3 13,2 0 0,-3 1 6,3 1 0,-2 1-14,2 0 1,-1-3 6,-2 0 1,-1 3-18,4 2 0,-4 0 23,1-2-42,-2-1 27,0 1 8,0 0 0,2 2 1,0 0 0,0 1 2,-2-1-8,0-1 1,-1 2 2,1-1-19,0-1 14,-1 2 0,3-1-12,0 0 0,1 1 14,-4-1 0,3-1-17,0 1 0,1 1 13,-4-1 0,2 2-80,1-2 63,-5 1 1,5-3-1,-5 2 0,2-1-19,1 1 1,0 1-5,-1-1 1,1 1-21,0-1 42,-1-2-4,-2 6 1,2-5-64,-2 1 63,2 2 0,-3-4 1,2 4 65,-3-2-67,3-1 61,-5 5 1,5-6 1,-3 2 1,2 1-18,-2 0 0,2 1 10,-2-2 1,2 4-37,-2-2 0,2 0 2,-2 0 0,2-1-106,-2 1 1,2 1 77,-2 2 0,2-3-17,-2 1 0,2-1 23,-2 3-40,3 0 40,-5 0 1,4 0-36,-2 0 280,-2-3-239,2 2 1,-2-2 38,-1 3 1,3 0 24,0 0 0,0 0-27,0 0 1,-1-2-6,3-1 1,-2 1-18,2 2 0,-2 0-5,2 0 1,-2-3-8,2 1 1,0-1-30,0 3 1,1 0-15,-3 0 1,3-2 43,-1-1 0,1 1-2,-1 2 1,1-1 52,-3-1-55,3 1 3,-5-2 1,5 3 143,-3 0 0,1 0-130,-1 0 98,-2 0-89,6 0 1,-6 0 17,2 0-252,1-4 235,-3 4 1,6-4 16,-2 4-145,-1 0 116,3 0 1,-4 0-31,3 0 0,0 0 14,0 0 1,-3 0 20,0 0-36,2 0 16,-1 0 302,0 0-289,3 0 0,-6 0 9,2 0 0,1 0 12,-1 0 1,-1 0-22,-1 0 1,-1 0-5,0 0 0,1 1-15,-1 2 1,3-3 50,0 3 1,0-1-4,-3 0 0,1 0-29,2 2 1,-2-1-1,2 2 0,0-3 18,0 3-33,0-3 22,1 4 0,-1-2-166,2 4 168,-1-1-5,-4 0 0,3-2-121,0 0 0,0 0 107,-3 2 35,0 1-40,1 2 0,0-2-34,2 2 154,-2-2-124,2 0 0,0-1 49,0 0 1,1 1 16,-2 2 0,0-2 92,4 2-137,-4 1 17,5-2 1,-6 4-12,5-4 0,-1 4-4,3-4 0,-3 4-7,0 0 0,-2 0 25,2-1 51,0 2-63,3-3 1,-3 3 13,0-2 0,1 2-3,1-2 0,1 2 80,0 1 0,-1-1-78,1 1 1,1-1-7,1-2 9,-2 2 2,6-3 1,-4 4-61,2-1 1,-2-1 26,3-1 0,-1-1-6,3 2 0,0 0 27,-3 0-35,2 0 23,-2-1 1,3 2 22,0-2 0,-2 4-1,-1 1 1,1 0 125,2-2 1,0 0-77,0-1 1,0 1-65,0 0 20,0-1 24,0-2-196,0 1 176,0-1 1,0 2-77,0-2 0,2 1-12,1-3 1,0 2-66,-1-2 1,0 2 60,3-2 0,-3 0 26,0 0 1,1-1 20,0 3 0,2-2 5,-3 2 1,3-3 19,-3 1 1,3 0 96,-2 0 0,2 2-128,0-2 91,-2 3-68,4-5 1,-4 4-30,2-3 41,2 0-7,-3 1 0,3 0-32,0 0 1,0 0 40,-2 0-147,1-2 123,-2 6 1,4-6-5,-1 2 168,0 1-167,1-3 1,-1 6 22,0-5 0,1 1 10,-1-3 1,0 3-35,1 0 21,2 3-4,-2-5 0,3 3 6,-4-1 1,3-1-2,0 3 1,2 0-4,-2 0 1,0-1 30,0-1 0,-1-2-1,3 2 1,0 1-30,0-2-50,2 4 49,-3-4 1,1 1-12,1-3 1,-1 3-6,2 0 1,0 0-46,-2-3 56,2 0 0,-6 1 0,5-1 21,-3 0-22,0 1-8,1-1 1,-3 0-4,1 1 1,0-1 11,1 0-58,-2 1 53,3-1 1,-4 0-5,1 1 1,-1-1-3,0 0 0,1 1 128,2-1-118,-2 0 38,3 4 1,-4-3 53,0 2-87,1-2 34,-1-1 1,1 3 13,2 0 0,-2 0-40,2 0 0,-2-2 6,-1 2 0,1-2-32,-1 0 1,0 0-17,1 1 1,-1 0-66,0 0 1,1-1 93,-1 0 1,0-1-69,1 0 63,-4 1-25,2-1 104,-2 0-89,4 1 1,-4-1 6,1 0 0,0 1 3,3-1 1,-4 0 4,1 1 4,0-1-5,3 0 0,-4 1-8,1-1 7,0 0-51,3 1 1,-4-1-7,1 0 0,0 1 42,3-1-54,-4 0 53,2 1 0,-3-1-19,2 0 0,2 1-3,-2-1 0,-1 0 21,1 1 1,-1-1-3,4 0 1,-3-2 89,0 0 0,-1 0-63,4 2 0,-3 0 11,0 1 1,-1-2-67,4-1 0,-1 2-4,0-2 1,1-1 32,-1 1 1,0-1-5,1 1 0,-1-1-1,0-2 1,1 0-7,-1 3 1,0-3 17,1 3-24,-1-4 15,0 3 1,1-2 89,-1 1-81,0 2-6,1-4 174,-1 2-162,0 1 0,1-4 3,-1 3 122,0 1-118,1-3 1,-1 4 10,0-2 79,1-1-85,2 2 1,-2-4 9,2 3 1,-1-1 13,1 0-29,-2-1 9,2 2 1,-1-2 17,0 1-24,0-1 4,4 2 0,-4-3 1,4 0 1,-4 3 1,3-1 0,-2 1 1,2-3 0,-3 0 2,1 0 0,1 0-25,-1 0 1,-1 0 11,-1 3 1,-1-2-3,0 1 1,1-1-6,-1-1 1,0 0-10,1 0 1,-1 0 20,0 0 1,1 0-7,-1 0 1,0 0-9,1 0-9,-4 0 15,2 0 0,-2 0-10,4 0 1,-1 0 14,0 0-26,0 0 20,1 0 0,-1 0 3,0 0-12,1 0 7,-1 0 0,0 0-4,1 0 0,-1 0-1,0 0 0,1-2 4,-1-1 0,0 0 0,1 0 0,-1 2 58,0-4 0,1 3-57,-1 0 1,0-1 1,1 0 1,-1-2 21,0 3-12,1-4 0,-1 3-7,0-2 0,-2-1 8,0 4-13,0-4 0,1 5-4,-1-4 0,1 2-15,-4-2 23,4 4-11,-5-6 0,3 6 5,-1-1 0,-3 0 0,3 0 1,-2 1-2,2-1 0,-2 0 4,1 0-72,-1 1 66,-1-3-48,0 4 48,3 0-5,-2-3-3,2 2 37,-3-2-36,3 3 10,-2 0 8,3 0 13,-1 0 8,-2 0 13,5 0-35,-5 0-9,5 0 6,-5 0 0,3 0-9,-1 0 0,-2-1 0,4-1 0,-2 1-11,2-1 1,-3 1-5,3 1 1,-3 0 4,3 0 0,-2 0-5,2 0 0,-3-3 14,3 1-4,0-1-3,-1 3 4,2 0 0,-2 0-11,4 0 0,-3 0-1,0 0 1,-3 0 4,3 0-30,0 0 38,-1 0 0,2 0 7,-4-3-2,4 2-27,-2-2 1,1 3 15,0 0 1,-3 0-121,3 0 118,-4 0 5,6 0 1,-5-2 9,2-1 11,-2 1-6,5 2 0,-6 0 9,4 0-55,-3 0 1,1-1 31,-3-1-91,3 1 0,-1-3 11,3 4-12,-4-3 62,6 2 1,-5-4 1,2 2 0,-2 0-42,1 1 127,-3 1-110,4-6 68,-4 6-58,7-5 67,-6 2 1,3-1-22,-2 0-4,-1 3-3,2-4 7,1 2 1,-4-1-11,3 0 1,-2 3 3,-1-3 0,0 2 27,0-2-22,3 4 1,-2-6 136,1 2-72,-1 2 8,2-3-61,-2 2 20,2 0-9,-3-3 0,1 5 15,2-2 1,-3 1-2,3-2 1,-2 3-10,-1-3-2,0 3-2,0-4 0,2 4-62,0-3 68,1 0-21,-3-2 8,3 0 1,-2-1 7,1 1-81,-1 0 76,-1-1-15,3 1 0,-1-3-9,3 1 11,-3-1 0,2 2 1,-2 1 1,-1 0-3,1-1 0,0 1 1,0 0-7,-1-1 7,3 1 1,-4 0-13,0 0 1,0-1-2,0 1 1,2 0 15,0-1 0,1 1-6,-3 0 1,0 2 87,0 0 0,0 0-83,0-2 1,1 0 115,1 2-104,-1-1-5,2 2 102,-3-4-73,0 1 7,0 0 1,0-1 6,0 1 0,0 0 9,0-1 40,0 1-71,0 3 1,0-3 24,0 3 1,0-3-32,0 0 0,3-1-7,-1 1 0,1 0 37,-3-1-178,0 1 177,0 3-66,0-6 0,0 5-11,0-4 0,0 0 51,0 2 1,0 0-5,0-1 1,0 1 54,0 0 0,0-1-63,0 1 1,2 0-24,0 0 0,1-1 20,-3 1 0,0 0 7,0-1 0,0 1 12,0 0-101,0-1 82,0 1 1,0 0-7,0-1-53,0 1 49,0 0 1,0-1 65,0 1-61,0 3-4,0-3 0,-3 3 144,1-3-136,0 3 7,2-3 159,-4 3-158,3-3 1,-2 2 27,3 0-67,0 0 49,-3 1 1,2-2 148,-1 1 1,0 1-82,0-1 0,1 2-74,-2-1 39,3 2 5,-4-5-47,3 7 23,-2-7 1,2 6 39,-1-1 90,1-2-130,-2 3 0,0-3 51,1 1-111,0 3 67,-2-4 0,3 4-94,-1-3 0,0 2 89,0-4 1,0 3-108,-3 0 0,4-2 71,-2-1-14,-1 1 1,3-1 18,-4 2 292,3-2-293,-4 4 0,4-5 52,-3 4 39,4-4-76,-6 2 69,3-4-134,-3 1 1,2 0 79,0 0 0,3 2-84,0 0 0,-1 2 64,0-2 148,1 4-158,-2-6 0,3 6 129,-4-4 32,3 0-160,-4-2 1,4 0 4,-3 2 1,3-1-42,-3 1 82,3 2-27,-4-4 1,5 5 67,-1-3-68,-3 1 1,4-3-6,-4 2 0,3 0 12,-3 2 215,3-3-222,-1 6 0,2-6 3,-2 3-15,3-2 0,-4 3-113,4-3 1,-2 3 27,0-3 62,-1 3 2,3-4-23,0 2 21,0-4 165,0 1-164,0 3 1,0-3 7,0 3 1,0-1 2,0 1 0,0 1-9,0-2 0,3 3 5,-1-3-3,0 0 1,1-2-13,-1-1-3,4 1 1,-3 0-224,2-1 0,-1 1-350,-1 0 0,0-3-978,2 0 732,-2-3 833,0 5 0,1-9 0,4 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18T09:34:00.081"/>
    </inkml:context>
    <inkml:brush xml:id="br0">
      <inkml:brushProperty name="width" value="0.04286" units="cm"/>
      <inkml:brushProperty name="height" value="0.04286" units="cm"/>
      <inkml:brushProperty name="color" value="#3790F5"/>
    </inkml:brush>
  </inkml:definitions>
  <inkml:trace contextRef="#ctx0" brushRef="#br0">24 7 6202,'-2'0'662,"0"0"-287,2 0 133,0-2-229,0 2 162,-1-1-246,1 1 460,-1 0-613,3 1 0,0-1-9,2 2 0,-2 0-26,0-2 1,-1 3 5,1-2 1,0 1-2,0-2 1,1 1-53,-1 2 0,-1-3 68,1 1-58,0 1 1,1 0 33,0 0 1,-1 0-42,0-1 36,0-1 49,0 4-49,2-4 5,-3 3 188,2-3-183,-2 4 0,1-4-5,0 1 1,-1 1 25,1-2-11,-1 2-65,2-2 73,-3 1 1,2-1-31,0 4 29,0-4-4,0 2-84,0-1 67,0-1 1,-1 2-44,0-2 41,-1 2 0,3-2-14,-3 3 13,2-3 0,-2 3-7,2-2 0,-1-1-3,0 3 1,-1-3-2,2 1-54,-1 1 54,0-2-2,1 4-66,-1-2 69,1-1 0,-1 2-20,1-2 17,-2-1 8,2 3 1,-1-2-1,1 2-10,-1-3 9,1 3 0,-1-3-2,0 3-5,0-2 185,0 2-176,1-3 1,-1 3 164,1-2-156,-2 0 16,2 1 196,-1-2-91,-1 3 1,3-2-47,-3 2-224,2-3 85,-1 3 0,-1-3 137,1 3-274,1-1 5,-2 0 516,2 1-4,0-1-321,0 2 1,0-2-225,-1 1-8,0-3 199,1 3 240,-2-3-226,2 4 54,-1-3 387,2 3-240,-3-2 0,2 1 25,-1-1-447,1-1 139,-2 3 0,2-3 171,-1 1 174,-1 2-217,3-3 0,-3 1-134,2 1-20,-1-1 103,0 0 0,1 2-6,-2-2 1,2-1 49,0 2 233,0-1-246,-2 0-6,2 1-151,0-1 75,0 1 1,0-1 86,-2 1 230,1-2-247,2 2-212,-3-2 246,1 3-71,0-2 1,0 1-5,0-1 0,0 0 42,0 1 259,0-1-131,0 0 1,-1 1-131,1-1-152,-1 0 80,2 1 1,-2-3 87,1 3 31,0-1-47,0 0 141,-1 1-121,1-1 1,1 0-13,-2 1 12,2-2 0,-2 2 20,1-1 168,-1 0-103,1 2 1,0-2-87,0 1-142,-1-1 153,2 0 1,-2 1 28,1-1 86,-1 0-118,1 1 0,0-2-177,0 3 182,-1-2 2,1 1-10,-1-1-1,1 0 1,0 1-6,0-1 0,-1 0-12,2 1 1,-2 0-35,1-1 0,0 0-19,-1 1 68,1-1 210,0 1-117,1 0 0,-2 0-254,1-1 171,-1 0 17,0 1-111,1 0 89,0-2-7,0 2 155,-1 0-139,0-3-8,1 3 10,-1-2-58,2 2 45,-2 0 1,0-3 1,0 3-289,0-2 253,0 2 0,0-3 145,2 3-124,-2-2 1,0 2 1,1-3 182,0 3-4,-1-2-218,2 1 0,-2-1 5,0 1 1,0 0 41,1 1 1,-1-2 11,1 1 1,-1-2 59,0 3-277,0-2 200,2 2 0,-2-3 306,1 2-301,0-1-19,-1 2 0,0-2-15,0 1 32,0-1 22,1 2-289,-1-2 271,1 2 0,-1-3 20,0 3-203,0-2 171,0 2 1,2-3-8,-2 2 1,2 0-16,-2 0 0,0-1 85,0 1-103,0-1-8,1 2 43,-1-1-11,1 0 10,-1 1-120,0-2 114,0 2 1,0-3 0,0 2-125,0-1 117,2 2 1,-2-2-21,1 1 75,-1-1-61,0 2 0,0-2 194,0 1 22,0-1-211,0 2-24,0-1 62,0 0-19,0 1-177,1-3 180,0 3 0,0-2 10,-1 1-157,0-1 136,0 2 1,0-2-75,0 1-28,0-1 103,0 2-59,0-1 37,0 0 0,0-1-17,0 1 27,0-2 0,0 2-9,0-1-77,0 0 80,0 0-3,0 1 106,0-2-121,0 1-1,0 1 130,0-1-116,0 2 143,0-3-129,0 3 3,0-2-1,0 0 17,0 0-11,0 0-34,0 0 45,0 1 3,0-2-76,0 1 58,0 1-1,0-1-8,0 0 1,0 1 29,0-2-25,0 3-65,0-2 55,0 0 13,0 1 1,0-1-3,-1 1-16,0-1 17,0-1 0,1 1-242,0 0 9,0 0 188,0 0-381,0 1 42,0-2-1397,0 1 1194,0 1-371,0-1 813,0 0 0,-1-1 0,-1 0 1</inkml:trace>
  <inkml:trace contextRef="#ctx0" brushRef="#br0" timeOffset="1067">12 11 8299,'-2'0'-1924,"1"0"1603,1 0 794,-2 0 46,2 0-41,-1 1-38,0-1 107,1 2 13,-2-2 22,2 0-236,-1 0-267,0 0 488,0 0-202,1 1 9,0 0 25,0 1-498,0-1 84,1-1 0,0 2 242,1-1-420,-1-1 144,1 2 1,-1 0 41,1-2 1,-1 3 28,1-2 1,0 2-110,1-1 10,-2-1 1,2 3 36,-1-4 1,-1 3-65,1-1-32,0 1 1,1 1 135,-1-1-17,0 1-193,0-3 197,0 3 1,0-2-114,-2 1 104,1-2-42,1 3-42,-1-4 34,1 3 91,-2-3 1,2 3-110,-2-2 196,0-1 401,0 2-456,0-5-68,0 2 65,0-2-23,0 3-92,0-2 89,0 2 0,0-2 24,0 0-121,0 2 99,0-1-2,0-1 102,0 2-117,0-1 0,1 0 125,0 0-102,0 1-24,-1-2 1,0 2-13,0-2-35,0 2 12,0-1 66,1 1-732,-1-2 227,2 2 132,-2-2-1673,0 2 2009,0-2 0,1 2 0,1-1 0</inkml:trace>
  <inkml:trace contextRef="#ctx0" brushRef="#br0" timeOffset="1986">26 11 8299,'-1'-2'0,"-1"2"-1603,1-1 961,1 0 1078,-2-1 335,1 2 53,1-1-492,-2 1 28,1 0 385,0 0 0,3 0-641,1 0 1,-1 0 8,0 0 0,0 0 79,1 0-84,0 0-127,0 0 107,0 0 1,0 0 93,0 0-265,0 0 72,0 0 0,0 0 174,1 0-269,-1 0 65,2 0 0,-3 0 138,1 0-257,0 0 186,0 0 0,0 0-125,0 0 111,0 0-9,0-2 1,0 2-4,0-1 13,-2 0 7,2 1-141,-1 0 141,-1 0 0,2 0-79,-2 0 62,1 0 1,-1 0 1,1 0 171,-2 0 1338,1 0-1448,-1 2-100,0-2 0,0 2-6,-1-2 69,1 0-81,-2 0 77,1 0-234,0 0 219,0 1 1,1-1 5,-1 2-305,1-2 271,-2 0-32,2 0-259,-1 2 121,1-2 1,-2 2 194,1-2-60,1 1 1,-2-1 62,1 2 1,0-1-110,0 0 22,0 1 199,-2-1-168,3-1 1,-2 3-11,1 0-19,-1 0 63,0-2 0,-1 3 10,1-2 1,0 1-17,0 1 1,0-3 302,0 2-305,0-1-5,0 2 107,0-1-89,2-1 8,-3 1-212,3-1 0,-3 0 208,3 1-702,-1-3 210,1 2-434,0-1 311,0-1 447,0 2 1,0-2 0</inkml:trace>
  <inkml:trace contextRef="#ctx0" brushRef="#br0" timeOffset="2768">79 21 7668,'0'-3'-1451,"-1"0"1614,0 0 140,0 3 0,1-2 59,0 1-347,-1 1 122,1-2 1,-2 2 97,1 0-276,0 0 55,0 0 0,0 1-43,0 0 154,-1 1-61,1-1 1,-1 2 55,2 0-28,-3 0 0,2-1-23,-1 1-7,2-1 1,-1 0 49,-1 1-216,2-1 235,-1-1-25,0 3-348,0-4 338,0 3-230,-1-3-61,2 3 236,-1-3-261,1 2-870,0-2 948,0-3 125,0 1-49,0-1 0,0 0 158,1 2-188,-1 0 301,2-1-287,-2 2 50,0-4 199,0 4 698,0-1-689,-2 1 96,2 0-136,-2 0 119,1 0 1,-1 0-355,0 0 267,-1 0-107,1 0 97,0 0-156,0 0 0,0 0 107,2 1-205,-1-1 173,1 2-183,0-2-24,0 2 143,0-2 1,1 2-154,-1-1 1,1-1 22,1 2-38,0-2 109,1 2-1,0-2-132,0 2 107,-1-2 2,0 0 99,0 0-102,0 0 235,0 0-222,-2 0 323,2 0-272,-1-2 218,-1 0-178,2-1-22,-4-1 218,2 2 34,-1 1-192,-1-1 80,2 2-68,-1-2-102,0 0 100,0 2-25,0-1-267,1 1 269,0 0-16,1 0-349,0 0 145,1 0 1,-1 0 141,1 0-239,0 1 110,-1-1 0,2 2-240,-1-2 9,-1 0 252,2 0 0,-3 0-448,2 0 440,-1 0 1,2 0 137,-1 0 0,0 0 0,1 0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2CE5A1-857B-214D-8BEE-AF65CEFCD544}" type="datetimeFigureOut">
              <a:rPr lang="de-DE" smtClean="0"/>
              <a:t>22.06.2022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31BCB-E4CC-CD41-BF0E-941D9510A3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562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31BCB-E4CC-CD41-BF0E-941D9510A3D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8278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31BCB-E4CC-CD41-BF0E-941D9510A3DE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760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31BCB-E4CC-CD41-BF0E-941D9510A3D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31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31BCB-E4CC-CD41-BF0E-941D9510A3DE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1706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082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958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120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18F22B5-F316-E54D-B7D6-6D115D31AB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512" y="0"/>
            <a:ext cx="9180512" cy="68981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4437112"/>
            <a:ext cx="7772400" cy="506437"/>
          </a:xfrm>
          <a:prstGeom prst="rect">
            <a:avLst/>
          </a:prstGeom>
        </p:spPr>
        <p:txBody>
          <a:bodyPr anchor="b"/>
          <a:lstStyle>
            <a:lvl1pPr algn="l">
              <a:defRPr sz="300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68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98526" y="2276873"/>
            <a:ext cx="7886700" cy="374441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900">
                <a:latin typeface="+mj-lt"/>
              </a:defRPr>
            </a:lvl1pPr>
          </a:lstStyle>
          <a:p>
            <a:r>
              <a:rPr lang="de-DE"/>
              <a:t>Masterfließtextformat bearbeiten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598526" y="1268760"/>
            <a:ext cx="7886700" cy="543595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5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343433"/>
                </a:solidFill>
              </a:defRPr>
            </a:lvl1pPr>
          </a:lstStyle>
          <a:p>
            <a:r>
              <a:rPr lang="de-DE"/>
              <a:t>Kaufmann, Tristl, Thomas, Messemer, Tschohl, Schrade</a:t>
            </a:r>
          </a:p>
        </p:txBody>
      </p:sp>
    </p:spTree>
    <p:extLst>
      <p:ext uri="{BB962C8B-B14F-4D97-AF65-F5344CB8AC3E}">
        <p14:creationId xmlns:p14="http://schemas.microsoft.com/office/powerpoint/2010/main" val="25070087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7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77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17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8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811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191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130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69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60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949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68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47.png"/><Relationship Id="rId7" Type="http://schemas.openxmlformats.org/officeDocument/2006/relationships/image" Target="../media/image49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3.xml"/><Relationship Id="rId11" Type="http://schemas.openxmlformats.org/officeDocument/2006/relationships/image" Target="../media/image51.png"/><Relationship Id="rId5" Type="http://schemas.openxmlformats.org/officeDocument/2006/relationships/image" Target="../media/image48.png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5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684213" y="4221088"/>
            <a:ext cx="7772400" cy="506437"/>
          </a:xfrm>
        </p:spPr>
        <p:txBody>
          <a:bodyPr lIns="91440" tIns="45720" rIns="91440" bIns="45720" anchor="b"/>
          <a:lstStyle/>
          <a:p>
            <a:r>
              <a:rPr lang="de-DE">
                <a:ea typeface="+mj-lt"/>
                <a:cs typeface="+mj-lt"/>
              </a:rPr>
              <a:t>Abschlussprojekt </a:t>
            </a:r>
            <a:r>
              <a:rPr lang="de-DE"/>
              <a:t>- Vereinzeln</a:t>
            </a:r>
          </a:p>
        </p:txBody>
      </p:sp>
      <p:sp>
        <p:nvSpPr>
          <p:cNvPr id="3" name="Fußzeilenplatzhalter 1">
            <a:extLst>
              <a:ext uri="{FF2B5EF4-FFF2-40B4-BE49-F238E27FC236}">
                <a16:creationId xmlns:a16="http://schemas.microsoft.com/office/drawing/2014/main" id="{3A462A8F-302F-40BE-B633-06D0B4CBCECD}"/>
              </a:ext>
            </a:extLst>
          </p:cNvPr>
          <p:cNvSpPr txBox="1">
            <a:spLocks/>
          </p:cNvSpPr>
          <p:nvPr/>
        </p:nvSpPr>
        <p:spPr>
          <a:xfrm>
            <a:off x="684213" y="5589240"/>
            <a:ext cx="2807667" cy="864096"/>
          </a:xfrm>
          <a:prstGeom prst="rect">
            <a:avLst/>
          </a:prstGeom>
        </p:spPr>
        <p:txBody>
          <a:bodyPr lIns="91440" tIns="45720" rIns="91440" bIns="45720" anchor="t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Kaufmann, </a:t>
            </a:r>
            <a:r>
              <a:rPr lang="de-DE" sz="1400" err="1"/>
              <a:t>Tschohl</a:t>
            </a:r>
          </a:p>
        </p:txBody>
      </p:sp>
    </p:spTree>
    <p:extLst>
      <p:ext uri="{BB962C8B-B14F-4D97-AF65-F5344CB8AC3E}">
        <p14:creationId xmlns:p14="http://schemas.microsoft.com/office/powerpoint/2010/main" val="111879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pPr marL="342900" indent="-342900">
              <a:buFont typeface="Arial"/>
              <a:buChar char="•"/>
            </a:pPr>
            <a:r>
              <a:rPr lang="de-DE">
                <a:cs typeface="Calibri Light"/>
              </a:rPr>
              <a:t> Wenn der Prozess nicht kontrolliert beeinflusst werden kann führt dies zu Kollisionen</a:t>
            </a:r>
            <a:endParaRPr lang="de-DE"/>
          </a:p>
          <a:p>
            <a:pPr marL="342900" indent="-342900">
              <a:buFont typeface="Arial"/>
              <a:buChar char="•"/>
            </a:pPr>
            <a:r>
              <a:rPr lang="de-DE">
                <a:cs typeface="Calibri Light" panose="020F0302020204030204"/>
              </a:rPr>
              <a:t>Die Objekte sollen in endlicher Zeit vereinzelt werden können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endParaRPr lang="de-DE" strike="sngStrik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de-DE">
                <a:cs typeface="Calibri Light"/>
              </a:rPr>
              <a:t>Annahmen und Anforderungen</a:t>
            </a:r>
            <a:endParaRPr lang="de-DE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Kaufmann, Tschohl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5625AB13-B64A-FC8C-C949-3A9DF417BF15}"/>
              </a:ext>
            </a:extLst>
          </p:cNvPr>
          <p:cNvSpPr/>
          <p:nvPr/>
        </p:nvSpPr>
        <p:spPr>
          <a:xfrm>
            <a:off x="3423846" y="4520001"/>
            <a:ext cx="2300053" cy="10399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cs typeface="Calibri"/>
              </a:rPr>
              <a:t>System</a:t>
            </a:r>
            <a:endParaRPr lang="de-DE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E79B15C4-79D2-5DE8-67C7-03D38A0ED592}"/>
              </a:ext>
            </a:extLst>
          </p:cNvPr>
          <p:cNvCxnSpPr/>
          <p:nvPr/>
        </p:nvCxnSpPr>
        <p:spPr>
          <a:xfrm>
            <a:off x="1786640" y="5051685"/>
            <a:ext cx="1617064" cy="56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7BC1DB1-3437-9E2A-2280-5E4F4D137293}"/>
              </a:ext>
            </a:extLst>
          </p:cNvPr>
          <p:cNvCxnSpPr>
            <a:cxnSpLocks/>
          </p:cNvCxnSpPr>
          <p:nvPr/>
        </p:nvCxnSpPr>
        <p:spPr>
          <a:xfrm>
            <a:off x="5773087" y="5061054"/>
            <a:ext cx="1617064" cy="56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18E8F5E7-9374-14FB-C811-B0EF5265D0A1}"/>
              </a:ext>
            </a:extLst>
          </p:cNvPr>
          <p:cNvSpPr txBox="1"/>
          <p:nvPr/>
        </p:nvSpPr>
        <p:spPr>
          <a:xfrm>
            <a:off x="1839574" y="4392587"/>
            <a:ext cx="84132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>
                <a:cs typeface="Calibri"/>
              </a:rPr>
              <a:t>POSE</a:t>
            </a:r>
          </a:p>
          <a:p>
            <a:r>
              <a:rPr lang="de-DE">
                <a:cs typeface="Calibri"/>
              </a:rPr>
              <a:t>Objekt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C0E8842-BB02-5985-6B2D-9CAFCE9ED10E}"/>
              </a:ext>
            </a:extLst>
          </p:cNvPr>
          <p:cNvSpPr txBox="1"/>
          <p:nvPr/>
        </p:nvSpPr>
        <p:spPr>
          <a:xfrm>
            <a:off x="5947816" y="4570594"/>
            <a:ext cx="19983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POSE - Greifer</a:t>
            </a:r>
          </a:p>
        </p:txBody>
      </p:sp>
    </p:spTree>
    <p:extLst>
      <p:ext uri="{BB962C8B-B14F-4D97-AF65-F5344CB8AC3E}">
        <p14:creationId xmlns:p14="http://schemas.microsoft.com/office/powerpoint/2010/main" val="3445150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64D7CDAF-EDCB-2495-1A0E-C68F3CB20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de-DE">
                <a:cs typeface="Calibri Light" panose="020F0302020204030204"/>
              </a:rPr>
              <a:t>Wie können Objektgruppen kontrolliert getrennt werden?</a:t>
            </a:r>
          </a:p>
          <a:p>
            <a:pPr marL="342900" indent="-342900">
              <a:buFont typeface="Arial"/>
              <a:buChar char="•"/>
            </a:pPr>
            <a:r>
              <a:rPr lang="de-DE">
                <a:cs typeface="Calibri Light" panose="020F0302020204030204"/>
              </a:rPr>
              <a:t>Stoß auf die Gruppe   </a:t>
            </a:r>
            <a:r>
              <a:rPr lang="de-DE" err="1">
                <a:cs typeface="Calibri Light" panose="020F0302020204030204"/>
              </a:rPr>
              <a:t>E</a:t>
            </a:r>
            <a:r>
              <a:rPr lang="de-DE" baseline="-25000" err="1">
                <a:cs typeface="Calibri Light" panose="020F0302020204030204"/>
              </a:rPr>
              <a:t>kin,Roboter</a:t>
            </a:r>
            <a:r>
              <a:rPr lang="de-DE">
                <a:cs typeface="Calibri Light" panose="020F0302020204030204"/>
              </a:rPr>
              <a:t> = </a:t>
            </a:r>
            <a:r>
              <a:rPr lang="de-DE" err="1">
                <a:cs typeface="Calibri Light" panose="020F0302020204030204"/>
              </a:rPr>
              <a:t>E</a:t>
            </a:r>
            <a:r>
              <a:rPr lang="de-DE" baseline="-25000" err="1">
                <a:cs typeface="Calibri Light" panose="020F0302020204030204"/>
              </a:rPr>
              <a:t>kin,Grupppe</a:t>
            </a:r>
            <a:r>
              <a:rPr lang="de-DE" baseline="-25000">
                <a:cs typeface="Calibri Light" panose="020F0302020204030204"/>
              </a:rPr>
              <a:t> </a:t>
            </a:r>
            <a:r>
              <a:rPr lang="de-DE">
                <a:cs typeface="Calibri Light" panose="020F0302020204030204"/>
              </a:rPr>
              <a:t> - </a:t>
            </a:r>
            <a:r>
              <a:rPr lang="de-DE" err="1">
                <a:cs typeface="Calibri Light" panose="020F0302020204030204"/>
              </a:rPr>
              <a:t>E</a:t>
            </a:r>
            <a:r>
              <a:rPr lang="de-DE" baseline="-25000" err="1">
                <a:cs typeface="Calibri Light" panose="020F0302020204030204"/>
              </a:rPr>
              <a:t>diss</a:t>
            </a:r>
            <a:r>
              <a:rPr lang="de-DE" baseline="-25000">
                <a:cs typeface="Calibri Light" panose="020F0302020204030204"/>
              </a:rPr>
              <a:t> 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05BBBEE-FEAB-519A-2C22-B3E9AA564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Lösungsansatz</a:t>
            </a:r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E5614B8-FD6E-9385-9A42-0CE032C8BB00}"/>
              </a:ext>
            </a:extLst>
          </p:cNvPr>
          <p:cNvSpPr/>
          <p:nvPr/>
        </p:nvSpPr>
        <p:spPr>
          <a:xfrm rot="1860000">
            <a:off x="926567" y="4752241"/>
            <a:ext cx="1367852" cy="341963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6775B34-1F27-E334-D2E4-567C55C5D928}"/>
              </a:ext>
            </a:extLst>
          </p:cNvPr>
          <p:cNvSpPr/>
          <p:nvPr/>
        </p:nvSpPr>
        <p:spPr>
          <a:xfrm>
            <a:off x="1540226" y="4325958"/>
            <a:ext cx="459074" cy="33259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0919EB3-0B7B-96E6-53CF-B54066B063FE}"/>
              </a:ext>
            </a:extLst>
          </p:cNvPr>
          <p:cNvSpPr/>
          <p:nvPr/>
        </p:nvSpPr>
        <p:spPr>
          <a:xfrm rot="19080000">
            <a:off x="2125779" y="4686659"/>
            <a:ext cx="459074" cy="33259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Freihand 6">
                <a:extLst>
                  <a:ext uri="{FF2B5EF4-FFF2-40B4-BE49-F238E27FC236}">
                    <a16:creationId xmlns:a16="http://schemas.microsoft.com/office/drawing/2014/main" id="{792367E9-74AF-133F-C52B-0B0E39F3CF36}"/>
                  </a:ext>
                </a:extLst>
              </p14:cNvPr>
              <p14:cNvContentPartPr/>
              <p14:nvPr/>
            </p14:nvContentPartPr>
            <p14:xfrm>
              <a:off x="802677" y="4117729"/>
              <a:ext cx="2038350" cy="1504950"/>
            </p14:xfrm>
          </p:contentPart>
        </mc:Choice>
        <mc:Fallback xmlns="">
          <p:pic>
            <p:nvPicPr>
              <p:cNvPr id="7" name="Freihand 6">
                <a:extLst>
                  <a:ext uri="{FF2B5EF4-FFF2-40B4-BE49-F238E27FC236}">
                    <a16:creationId xmlns:a16="http://schemas.microsoft.com/office/drawing/2014/main" id="{792367E9-74AF-133F-C52B-0B0E39F3C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3678" y="4108728"/>
                <a:ext cx="2055987" cy="1522592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feld 7">
            <a:extLst>
              <a:ext uri="{FF2B5EF4-FFF2-40B4-BE49-F238E27FC236}">
                <a16:creationId xmlns:a16="http://schemas.microsoft.com/office/drawing/2014/main" id="{BA3A4F53-204C-7E71-D494-79FE4ED93A42}"/>
              </a:ext>
            </a:extLst>
          </p:cNvPr>
          <p:cNvSpPr txBox="1"/>
          <p:nvPr/>
        </p:nvSpPr>
        <p:spPr>
          <a:xfrm>
            <a:off x="668468" y="3352644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>
                <a:cs typeface="Calibri"/>
              </a:rPr>
              <a:t>Ausgangssituation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D2386CCD-5E34-935A-AF28-31E39DEA7D97}"/>
              </a:ext>
            </a:extLst>
          </p:cNvPr>
          <p:cNvSpPr txBox="1"/>
          <p:nvPr/>
        </p:nvSpPr>
        <p:spPr>
          <a:xfrm>
            <a:off x="4570594" y="3427594"/>
            <a:ext cx="43499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Erweiterung mit mehreren Gruppen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6" name="Freihand 25">
                <a:extLst>
                  <a:ext uri="{FF2B5EF4-FFF2-40B4-BE49-F238E27FC236}">
                    <a16:creationId xmlns:a16="http://schemas.microsoft.com/office/drawing/2014/main" id="{A41DC36C-5288-4CFE-F5A8-33D744224038}"/>
                  </a:ext>
                </a:extLst>
              </p14:cNvPr>
              <p14:cNvContentPartPr/>
              <p14:nvPr/>
            </p14:nvContentPartPr>
            <p14:xfrm>
              <a:off x="6796783" y="4103190"/>
              <a:ext cx="590550" cy="990599"/>
            </p14:xfrm>
          </p:contentPart>
        </mc:Choice>
        <mc:Fallback xmlns="">
          <p:pic>
            <p:nvPicPr>
              <p:cNvPr id="26" name="Freihand 25">
                <a:extLst>
                  <a:ext uri="{FF2B5EF4-FFF2-40B4-BE49-F238E27FC236}">
                    <a16:creationId xmlns:a16="http://schemas.microsoft.com/office/drawing/2014/main" id="{A41DC36C-5288-4CFE-F5A8-33D74422403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87720" y="4094224"/>
                <a:ext cx="608314" cy="10081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" name="Freihand 26">
                <a:extLst>
                  <a:ext uri="{FF2B5EF4-FFF2-40B4-BE49-F238E27FC236}">
                    <a16:creationId xmlns:a16="http://schemas.microsoft.com/office/drawing/2014/main" id="{001B6561-90D6-1209-8AA1-F3EEF4C87FEF}"/>
                  </a:ext>
                </a:extLst>
              </p14:cNvPr>
              <p14:cNvContentPartPr/>
              <p14:nvPr/>
            </p14:nvContentPartPr>
            <p14:xfrm>
              <a:off x="5878543" y="5433735"/>
              <a:ext cx="838200" cy="723900"/>
            </p14:xfrm>
          </p:contentPart>
        </mc:Choice>
        <mc:Fallback xmlns="">
          <p:pic>
            <p:nvPicPr>
              <p:cNvPr id="27" name="Freihand 26">
                <a:extLst>
                  <a:ext uri="{FF2B5EF4-FFF2-40B4-BE49-F238E27FC236}">
                    <a16:creationId xmlns:a16="http://schemas.microsoft.com/office/drawing/2014/main" id="{001B6561-90D6-1209-8AA1-F3EEF4C87FE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69561" y="5424780"/>
                <a:ext cx="855805" cy="741451"/>
              </a:xfrm>
              <a:prstGeom prst="rect">
                <a:avLst/>
              </a:prstGeom>
            </p:spPr>
          </p:pic>
        </mc:Fallback>
      </mc:AlternateContent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2E723B95-918E-384D-9E37-B4DCCF5673E2}"/>
              </a:ext>
            </a:extLst>
          </p:cNvPr>
          <p:cNvCxnSpPr>
            <a:cxnSpLocks/>
          </p:cNvCxnSpPr>
          <p:nvPr/>
        </p:nvCxnSpPr>
        <p:spPr>
          <a:xfrm flipH="1">
            <a:off x="6475776" y="5340891"/>
            <a:ext cx="215282" cy="29864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2E80D63-1EEC-752B-48BB-727DC502A924}"/>
              </a:ext>
            </a:extLst>
          </p:cNvPr>
          <p:cNvCxnSpPr>
            <a:cxnSpLocks/>
          </p:cNvCxnSpPr>
          <p:nvPr/>
        </p:nvCxnSpPr>
        <p:spPr>
          <a:xfrm flipV="1">
            <a:off x="6701188" y="4983886"/>
            <a:ext cx="217284" cy="30523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DAC5D255-DEE9-843C-DFC5-816F5ABBBB90}"/>
              </a:ext>
            </a:extLst>
          </p:cNvPr>
          <p:cNvCxnSpPr>
            <a:cxnSpLocks/>
          </p:cNvCxnSpPr>
          <p:nvPr/>
        </p:nvCxnSpPr>
        <p:spPr>
          <a:xfrm flipH="1" flipV="1">
            <a:off x="5605185" y="4905029"/>
            <a:ext cx="217915" cy="29938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024A1674-709A-55AF-06CF-498B41329AAC}"/>
              </a:ext>
            </a:extLst>
          </p:cNvPr>
          <p:cNvSpPr txBox="1"/>
          <p:nvPr/>
        </p:nvSpPr>
        <p:spPr>
          <a:xfrm>
            <a:off x="1860173" y="4683380"/>
            <a:ext cx="541519" cy="338554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1600">
                <a:solidFill>
                  <a:srgbClr val="4472C4"/>
                </a:solidFill>
                <a:cs typeface="Calibri"/>
              </a:rPr>
              <a:t>S</a:t>
            </a:r>
            <a:r>
              <a:rPr lang="de-DE" sz="1050" baseline="-25000">
                <a:solidFill>
                  <a:srgbClr val="4472C4"/>
                </a:solidFill>
                <a:cs typeface="Calibri"/>
              </a:rPr>
              <a:t>(</a:t>
            </a:r>
            <a:r>
              <a:rPr lang="de-DE" sz="1050" baseline="-25000" err="1">
                <a:solidFill>
                  <a:srgbClr val="4472C4"/>
                </a:solidFill>
                <a:cs typeface="Calibri"/>
              </a:rPr>
              <a:t>x,y</a:t>
            </a:r>
            <a:r>
              <a:rPr lang="de-DE" sz="1050" baseline="-25000">
                <a:solidFill>
                  <a:srgbClr val="4472C4"/>
                </a:solidFill>
                <a:cs typeface="Calibri"/>
              </a:rPr>
              <a:t>)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A6D83369-DBCA-390C-C6E4-845F99F3E2AF}"/>
              </a:ext>
            </a:extLst>
          </p:cNvPr>
          <p:cNvSpPr/>
          <p:nvPr/>
        </p:nvSpPr>
        <p:spPr>
          <a:xfrm>
            <a:off x="1802554" y="4724134"/>
            <a:ext cx="74951" cy="65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BABDC035-D632-4EEC-B2C2-A813A5FE7A44}"/>
              </a:ext>
            </a:extLst>
          </p:cNvPr>
          <p:cNvSpPr/>
          <p:nvPr/>
        </p:nvSpPr>
        <p:spPr>
          <a:xfrm>
            <a:off x="5168794" y="4517659"/>
            <a:ext cx="74951" cy="65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AEDE20D4-5D9E-1EC4-289D-A6903CDB0838}"/>
              </a:ext>
            </a:extLst>
          </p:cNvPr>
          <p:cNvSpPr/>
          <p:nvPr/>
        </p:nvSpPr>
        <p:spPr>
          <a:xfrm>
            <a:off x="7033195" y="4573872"/>
            <a:ext cx="74951" cy="65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97B53271-1A99-9D79-4F82-F1FFD3BF5F2F}"/>
              </a:ext>
            </a:extLst>
          </p:cNvPr>
          <p:cNvSpPr/>
          <p:nvPr/>
        </p:nvSpPr>
        <p:spPr>
          <a:xfrm>
            <a:off x="6222789" y="5796507"/>
            <a:ext cx="74951" cy="65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672842A-E707-82E2-DDD4-BC6200CF0E83}"/>
              </a:ext>
            </a:extLst>
          </p:cNvPr>
          <p:cNvSpPr txBox="1"/>
          <p:nvPr/>
        </p:nvSpPr>
        <p:spPr>
          <a:xfrm>
            <a:off x="5685488" y="4889134"/>
            <a:ext cx="541519" cy="27699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1200">
                <a:solidFill>
                  <a:srgbClr val="C00000"/>
                </a:solidFill>
                <a:cs typeface="Calibri"/>
              </a:rPr>
              <a:t>F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D5582E7-A292-15BA-8307-971606D09244}"/>
              </a:ext>
            </a:extLst>
          </p:cNvPr>
          <p:cNvSpPr txBox="1"/>
          <p:nvPr/>
        </p:nvSpPr>
        <p:spPr>
          <a:xfrm>
            <a:off x="6665859" y="4870544"/>
            <a:ext cx="541519" cy="27699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1200">
                <a:solidFill>
                  <a:srgbClr val="C00000"/>
                </a:solidFill>
                <a:cs typeface="Calibri"/>
              </a:rPr>
              <a:t>F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4D2E633-86FC-2D1C-D6D6-86D2991D3C56}"/>
              </a:ext>
            </a:extLst>
          </p:cNvPr>
          <p:cNvSpPr txBox="1"/>
          <p:nvPr/>
        </p:nvSpPr>
        <p:spPr>
          <a:xfrm>
            <a:off x="6568222" y="5373486"/>
            <a:ext cx="106604" cy="27699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1200">
                <a:solidFill>
                  <a:srgbClr val="C00000"/>
                </a:solidFill>
                <a:cs typeface="Calibri"/>
              </a:rPr>
              <a:t>F</a:t>
            </a:r>
          </a:p>
        </p:txBody>
      </p:sp>
      <p:cxnSp>
        <p:nvCxnSpPr>
          <p:cNvPr id="58" name="Gerade Verbindung mit Pfeil 57">
            <a:extLst>
              <a:ext uri="{FF2B5EF4-FFF2-40B4-BE49-F238E27FC236}">
                <a16:creationId xmlns:a16="http://schemas.microsoft.com/office/drawing/2014/main" id="{5173A4D9-69DC-F899-5ED0-F30DE6844D23}"/>
              </a:ext>
            </a:extLst>
          </p:cNvPr>
          <p:cNvCxnSpPr>
            <a:cxnSpLocks/>
          </p:cNvCxnSpPr>
          <p:nvPr/>
        </p:nvCxnSpPr>
        <p:spPr>
          <a:xfrm>
            <a:off x="6707515" y="5289983"/>
            <a:ext cx="646384" cy="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Freihand 11">
                <a:extLst>
                  <a:ext uri="{FF2B5EF4-FFF2-40B4-BE49-F238E27FC236}">
                    <a16:creationId xmlns:a16="http://schemas.microsoft.com/office/drawing/2014/main" id="{FA29ECEF-9557-E572-CB22-A976C6245203}"/>
                  </a:ext>
                </a:extLst>
              </p14:cNvPr>
              <p14:cNvContentPartPr/>
              <p14:nvPr/>
            </p14:nvContentPartPr>
            <p14:xfrm>
              <a:off x="4865264" y="4206134"/>
              <a:ext cx="770400" cy="791640"/>
            </p14:xfrm>
          </p:contentPart>
        </mc:Choice>
        <mc:Fallback xmlns="">
          <p:pic>
            <p:nvPicPr>
              <p:cNvPr id="12" name="Freihand 11">
                <a:extLst>
                  <a:ext uri="{FF2B5EF4-FFF2-40B4-BE49-F238E27FC236}">
                    <a16:creationId xmlns:a16="http://schemas.microsoft.com/office/drawing/2014/main" id="{FA29ECEF-9557-E572-CB22-A976C624520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57704" y="4198574"/>
                <a:ext cx="785520" cy="80676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Textfeld 21">
            <a:extLst>
              <a:ext uri="{FF2B5EF4-FFF2-40B4-BE49-F238E27FC236}">
                <a16:creationId xmlns:a16="http://schemas.microsoft.com/office/drawing/2014/main" id="{AE4B484D-437F-0895-88BA-C10B18EE77E9}"/>
              </a:ext>
            </a:extLst>
          </p:cNvPr>
          <p:cNvSpPr txBox="1"/>
          <p:nvPr/>
        </p:nvSpPr>
        <p:spPr>
          <a:xfrm>
            <a:off x="6852283" y="5055048"/>
            <a:ext cx="185680" cy="27699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1200">
                <a:solidFill>
                  <a:srgbClr val="2F5496"/>
                </a:solidFill>
                <a:cs typeface="Calibri"/>
              </a:rPr>
              <a:t>α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6" name="Freihand 46">
                <a:extLst>
                  <a:ext uri="{FF2B5EF4-FFF2-40B4-BE49-F238E27FC236}">
                    <a16:creationId xmlns:a16="http://schemas.microsoft.com/office/drawing/2014/main" id="{6AEE79B6-7AF7-DFE6-438F-C085EEE83877}"/>
                  </a:ext>
                </a:extLst>
              </p14:cNvPr>
              <p14:cNvContentPartPr/>
              <p14:nvPr/>
            </p14:nvContentPartPr>
            <p14:xfrm>
              <a:off x="6844559" y="5102989"/>
              <a:ext cx="98000" cy="197731"/>
            </p14:xfrm>
          </p:contentPart>
        </mc:Choice>
        <mc:Fallback xmlns="">
          <p:pic>
            <p:nvPicPr>
              <p:cNvPr id="46" name="Freihand 46">
                <a:extLst>
                  <a:ext uri="{FF2B5EF4-FFF2-40B4-BE49-F238E27FC236}">
                    <a16:creationId xmlns:a16="http://schemas.microsoft.com/office/drawing/2014/main" id="{6AEE79B6-7AF7-DFE6-438F-C085EEE8387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837021" y="5095439"/>
                <a:ext cx="113077" cy="212830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Fußzeilenplatzhalter 1">
            <a:extLst>
              <a:ext uri="{FF2B5EF4-FFF2-40B4-BE49-F238E27FC236}">
                <a16:creationId xmlns:a16="http://schemas.microsoft.com/office/drawing/2014/main" id="{C8257C3B-1EB6-205A-9B50-C8191A556D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r>
              <a:rPr lang="de-DE"/>
              <a:t>Kaufmann, Tschohl</a:t>
            </a:r>
          </a:p>
        </p:txBody>
      </p:sp>
      <p:sp>
        <p:nvSpPr>
          <p:cNvPr id="21" name="Foliennummernplatzhalter 2">
            <a:extLst>
              <a:ext uri="{FF2B5EF4-FFF2-40B4-BE49-F238E27FC236}">
                <a16:creationId xmlns:a16="http://schemas.microsoft.com/office/drawing/2014/main" id="{6688E862-B01D-2817-05C2-274CC2D51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5104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82F9B95-4318-6236-2187-169B09591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de-DE" dirty="0">
                <a:cs typeface="Calibri Light" panose="020F0302020204030204"/>
              </a:rPr>
              <a:t>Rekonstruktion der Eingangsdaten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r>
              <a:rPr lang="de-DE" dirty="0">
                <a:cs typeface="Calibri Light" panose="020F0302020204030204"/>
              </a:rPr>
              <a:t>Entfernen der aufgreifbaren Objekte 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68FAF91-8894-06EA-1B0E-71222B728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Implementierung  </a:t>
            </a:r>
            <a:endParaRPr lang="de-DE"/>
          </a:p>
        </p:txBody>
      </p:sp>
      <p:sp>
        <p:nvSpPr>
          <p:cNvPr id="7" name="Inhaltsplatzhalter 1">
            <a:extLst>
              <a:ext uri="{FF2B5EF4-FFF2-40B4-BE49-F238E27FC236}">
                <a16:creationId xmlns:a16="http://schemas.microsoft.com/office/drawing/2014/main" id="{36E69757-1070-F4DB-8025-B52208C3041E}"/>
              </a:ext>
            </a:extLst>
          </p:cNvPr>
          <p:cNvSpPr txBox="1">
            <a:spLocks/>
          </p:cNvSpPr>
          <p:nvPr/>
        </p:nvSpPr>
        <p:spPr>
          <a:xfrm>
            <a:off x="1330661" y="5720706"/>
            <a:ext cx="1562100" cy="6011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500" dirty="0">
                <a:cs typeface="Calibri Light" panose="020F0302020204030204"/>
              </a:rPr>
              <a:t>Originalaufnahme 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</p:txBody>
      </p:sp>
      <p:sp>
        <p:nvSpPr>
          <p:cNvPr id="8" name="Inhaltsplatzhalter 1">
            <a:extLst>
              <a:ext uri="{FF2B5EF4-FFF2-40B4-BE49-F238E27FC236}">
                <a16:creationId xmlns:a16="http://schemas.microsoft.com/office/drawing/2014/main" id="{2924D40B-428D-0693-568F-2022BC9369E9}"/>
              </a:ext>
            </a:extLst>
          </p:cNvPr>
          <p:cNvSpPr txBox="1">
            <a:spLocks/>
          </p:cNvSpPr>
          <p:nvPr/>
        </p:nvSpPr>
        <p:spPr>
          <a:xfrm>
            <a:off x="5475203" y="5799457"/>
            <a:ext cx="2015490" cy="6011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500" dirty="0">
                <a:cs typeface="Calibri Light" panose="020F0302020204030204"/>
              </a:rPr>
              <a:t>Rekonstruiertes Bild</a:t>
            </a: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</p:txBody>
      </p:sp>
      <p:pic>
        <p:nvPicPr>
          <p:cNvPr id="6" name="signal-2022-06-18-172849">
            <a:hlinkClick r:id="" action="ppaction://media"/>
            <a:extLst>
              <a:ext uri="{FF2B5EF4-FFF2-40B4-BE49-F238E27FC236}">
                <a16:creationId xmlns:a16="http://schemas.microsoft.com/office/drawing/2014/main" id="{2179E091-14D3-486E-8191-7DC67205DE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43848" y="3704795"/>
            <a:ext cx="2728196" cy="2094662"/>
          </a:xfrm>
          <a:prstGeom prst="rect">
            <a:avLst/>
          </a:prstGeom>
        </p:spPr>
      </p:pic>
      <p:sp>
        <p:nvSpPr>
          <p:cNvPr id="9" name="Fußzeilenplatzhalter 1">
            <a:extLst>
              <a:ext uri="{FF2B5EF4-FFF2-40B4-BE49-F238E27FC236}">
                <a16:creationId xmlns:a16="http://schemas.microsoft.com/office/drawing/2014/main" id="{61163EE0-8848-D488-0F63-32451186C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r>
              <a:rPr lang="de-DE"/>
              <a:t>Kaufmann, Tschohl</a:t>
            </a:r>
          </a:p>
        </p:txBody>
      </p:sp>
      <p:pic>
        <p:nvPicPr>
          <p:cNvPr id="10" name="Grafik 10" descr="Ein Bild, das Text, rot enthält.&#10;&#10;Beschreibung automatisch generiert.">
            <a:extLst>
              <a:ext uri="{FF2B5EF4-FFF2-40B4-BE49-F238E27FC236}">
                <a16:creationId xmlns:a16="http://schemas.microsoft.com/office/drawing/2014/main" id="{0956DB78-9D46-72AC-0340-20113B53E2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127" y="3722875"/>
            <a:ext cx="3113416" cy="2000174"/>
          </a:xfrm>
          <a:prstGeom prst="rect">
            <a:avLst/>
          </a:prstGeom>
        </p:spPr>
      </p:pic>
      <p:sp>
        <p:nvSpPr>
          <p:cNvPr id="5" name="Foliennummernplatzhalter 2">
            <a:extLst>
              <a:ext uri="{FF2B5EF4-FFF2-40B4-BE49-F238E27FC236}">
                <a16:creationId xmlns:a16="http://schemas.microsoft.com/office/drawing/2014/main" id="{8F5ADF00-5C2B-D795-B907-131E4A555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785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7BCF7A31-F5E9-1651-FDA7-81BAD6E01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de-DE">
                <a:cs typeface="Calibri Light" panose="020F0302020204030204"/>
              </a:rPr>
              <a:t>Bildung von Gruppen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r>
              <a:rPr lang="de-DE">
                <a:cs typeface="Calibri Light" panose="020F0302020204030204"/>
              </a:rPr>
              <a:t>Angriffswinkel bestimmen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r>
              <a:rPr lang="de-DE">
                <a:cs typeface="Calibri Light" panose="020F0302020204030204"/>
              </a:rPr>
              <a:t>Alternative Winkel untersuchen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4BC6631-9E79-61B7-39E0-79EEC9525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Implementierung </a:t>
            </a:r>
            <a:endParaRPr lang="de-DE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5E72B093-9CEC-17A9-D67F-73BB6A3898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04" t="20525" r="17436" b="10979"/>
          <a:stretch/>
        </p:blipFill>
        <p:spPr>
          <a:xfrm>
            <a:off x="965929" y="4474255"/>
            <a:ext cx="2489377" cy="1768379"/>
          </a:xfrm>
          <a:prstGeom prst="rect">
            <a:avLst/>
          </a:prstGeom>
        </p:spPr>
      </p:pic>
      <p:pic>
        <p:nvPicPr>
          <p:cNvPr id="5" name="Grafik 5">
            <a:extLst>
              <a:ext uri="{FF2B5EF4-FFF2-40B4-BE49-F238E27FC236}">
                <a16:creationId xmlns:a16="http://schemas.microsoft.com/office/drawing/2014/main" id="{FE63B5C9-B677-1D7B-A970-A99AEA209A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889" t="34606" r="25641" b="10979"/>
          <a:stretch/>
        </p:blipFill>
        <p:spPr>
          <a:xfrm>
            <a:off x="5359921" y="4535152"/>
            <a:ext cx="1987478" cy="1706997"/>
          </a:xfrm>
          <a:prstGeom prst="rect">
            <a:avLst/>
          </a:prstGeom>
        </p:spPr>
      </p:pic>
      <p:sp>
        <p:nvSpPr>
          <p:cNvPr id="7" name="Inhaltsplatzhalter 1">
            <a:extLst>
              <a:ext uri="{FF2B5EF4-FFF2-40B4-BE49-F238E27FC236}">
                <a16:creationId xmlns:a16="http://schemas.microsoft.com/office/drawing/2014/main" id="{2C24B448-4637-65DB-8ABD-D8957E31760C}"/>
              </a:ext>
            </a:extLst>
          </p:cNvPr>
          <p:cNvSpPr txBox="1">
            <a:spLocks/>
          </p:cNvSpPr>
          <p:nvPr/>
        </p:nvSpPr>
        <p:spPr>
          <a:xfrm>
            <a:off x="655825" y="6260630"/>
            <a:ext cx="3263863" cy="619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500" dirty="0">
                <a:cs typeface="Calibri Light" panose="020F0302020204030204"/>
              </a:rPr>
              <a:t>Rekonstruierte Bild mit Vorverarbeitung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</p:txBody>
      </p:sp>
      <p:sp>
        <p:nvSpPr>
          <p:cNvPr id="8" name="Inhaltsplatzhalter 1">
            <a:extLst>
              <a:ext uri="{FF2B5EF4-FFF2-40B4-BE49-F238E27FC236}">
                <a16:creationId xmlns:a16="http://schemas.microsoft.com/office/drawing/2014/main" id="{5413DE15-C6AB-6CE3-C0BD-2F40BE78481A}"/>
              </a:ext>
            </a:extLst>
          </p:cNvPr>
          <p:cNvSpPr txBox="1">
            <a:spLocks/>
          </p:cNvSpPr>
          <p:nvPr/>
        </p:nvSpPr>
        <p:spPr>
          <a:xfrm>
            <a:off x="5315804" y="6260630"/>
            <a:ext cx="2728521" cy="6011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500" dirty="0">
                <a:cs typeface="Calibri Light" panose="020F0302020204030204"/>
              </a:rPr>
              <a:t>Gruppen mit Angriffswinkel</a:t>
            </a: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</p:txBody>
      </p:sp>
      <p:pic>
        <p:nvPicPr>
          <p:cNvPr id="6" name="signal-2022-06-18-172856">
            <a:hlinkClick r:id="" action="ppaction://media"/>
            <a:extLst>
              <a:ext uri="{FF2B5EF4-FFF2-40B4-BE49-F238E27FC236}">
                <a16:creationId xmlns:a16="http://schemas.microsoft.com/office/drawing/2014/main" id="{2AE690EC-3D85-4433-A797-E1E7C5C87D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18010" y="1734809"/>
            <a:ext cx="2143212" cy="1645521"/>
          </a:xfrm>
          <a:prstGeom prst="rect">
            <a:avLst/>
          </a:prstGeom>
        </p:spPr>
      </p:pic>
      <p:sp>
        <p:nvSpPr>
          <p:cNvPr id="9" name="Inhaltsplatzhalter 1">
            <a:extLst>
              <a:ext uri="{FF2B5EF4-FFF2-40B4-BE49-F238E27FC236}">
                <a16:creationId xmlns:a16="http://schemas.microsoft.com/office/drawing/2014/main" id="{7C61180D-65CE-4733-B1ED-24D99623A2ED}"/>
              </a:ext>
            </a:extLst>
          </p:cNvPr>
          <p:cNvSpPr txBox="1">
            <a:spLocks/>
          </p:cNvSpPr>
          <p:nvPr/>
        </p:nvSpPr>
        <p:spPr>
          <a:xfrm>
            <a:off x="5108264" y="3486601"/>
            <a:ext cx="3407177" cy="6011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500" dirty="0">
                <a:cs typeface="Calibri Light" panose="020F0302020204030204"/>
              </a:rPr>
              <a:t>Programmablauf visuell dargestellt</a:t>
            </a: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</p:txBody>
      </p:sp>
      <p:sp>
        <p:nvSpPr>
          <p:cNvPr id="11" name="Fußzeilenplatzhalter 1">
            <a:extLst>
              <a:ext uri="{FF2B5EF4-FFF2-40B4-BE49-F238E27FC236}">
                <a16:creationId xmlns:a16="http://schemas.microsoft.com/office/drawing/2014/main" id="{E04CF6D1-BC0A-12F6-9B3D-838E1B9A4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r>
              <a:rPr lang="de-DE"/>
              <a:t>Kaufmann, Tschohl</a:t>
            </a:r>
          </a:p>
        </p:txBody>
      </p:sp>
      <p:sp>
        <p:nvSpPr>
          <p:cNvPr id="12" name="Foliennummernplatzhalter 2">
            <a:extLst>
              <a:ext uri="{FF2B5EF4-FFF2-40B4-BE49-F238E27FC236}">
                <a16:creationId xmlns:a16="http://schemas.microsoft.com/office/drawing/2014/main" id="{8D19B25F-C253-28F7-5D33-DFC94BFFC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1310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598680" y="1268640"/>
            <a:ext cx="7885080" cy="541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30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Testlauf</a:t>
            </a:r>
            <a:endParaRPr lang="en-AT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2"/>
          <p:cNvSpPr/>
          <p:nvPr/>
        </p:nvSpPr>
        <p:spPr>
          <a:xfrm>
            <a:off x="6458040" y="6356520"/>
            <a:ext cx="2055600" cy="36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Seite </a:t>
            </a:r>
            <a:fld id="{28398DF7-1038-4EB1-B4E7-BCF0813167A5}" type="slidenum">
              <a:rPr lang="de-DE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14</a:t>
            </a:fld>
            <a:endParaRPr lang="en-US" sz="1200" b="0" strike="noStrike" spc="-1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ftr" idx="17"/>
          </p:nvPr>
        </p:nvSpPr>
        <p:spPr>
          <a:xfrm>
            <a:off x="3029040" y="6356520"/>
            <a:ext cx="3084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US" sz="1000" b="0" strike="noStrike" spc="-1">
                <a:solidFill>
                  <a:srgbClr val="90908F"/>
                </a:solidFill>
                <a:latin typeface="Calibri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90908F"/>
                </a:solidFill>
                <a:latin typeface="Calibri"/>
                <a:ea typeface="DejaVu Sans"/>
              </a:rPr>
              <a:t>Kaufmann, Tschohl</a:t>
            </a:r>
            <a:endParaRPr lang="en-US" sz="1000" b="0" strike="noStrike" spc="-1">
              <a:latin typeface="Times New Roman"/>
            </a:endParaRPr>
          </a:p>
        </p:txBody>
      </p:sp>
      <p:pic>
        <p:nvPicPr>
          <p:cNvPr id="220" name="Grafik 219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1400" y="2231280"/>
            <a:ext cx="6180840" cy="3476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5" fill="hold"/>
                                        <p:tgtEl>
                                          <p:spTgt spid="2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220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220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1FF9E13-00D3-1243-78D9-4430010E5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de-DE">
                <a:cs typeface="Calibri Light" panose="020F0302020204030204"/>
              </a:rPr>
              <a:t>Gruppen im Randbereich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r>
              <a:rPr lang="de-DE">
                <a:cs typeface="Calibri Light" panose="020F0302020204030204"/>
              </a:rPr>
              <a:t>Gruppen welche eng beieinander liegen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r>
              <a:rPr lang="de-DE">
                <a:cs typeface="Calibri Light" panose="020F0302020204030204"/>
              </a:rPr>
              <a:t>Laufzeitoptimierung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FAF0884-1312-85F7-0AC5-645DC7616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Grenzen und Optimierung</a:t>
            </a:r>
            <a:endParaRPr lang="de-DE"/>
          </a:p>
        </p:txBody>
      </p:sp>
      <p:sp>
        <p:nvSpPr>
          <p:cNvPr id="5" name="Fußzeilenplatzhalter 1">
            <a:extLst>
              <a:ext uri="{FF2B5EF4-FFF2-40B4-BE49-F238E27FC236}">
                <a16:creationId xmlns:a16="http://schemas.microsoft.com/office/drawing/2014/main" id="{416473F5-616B-5861-95CD-C73022DD5D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r>
              <a:rPr lang="de-DE"/>
              <a:t>Kaufmann, Tschohl</a:t>
            </a:r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68DF46CE-82A5-8F87-6954-CA5AF7A49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169" y="2105696"/>
            <a:ext cx="3707606" cy="2653788"/>
          </a:xfrm>
          <a:prstGeom prst="rect">
            <a:avLst/>
          </a:prstGeom>
        </p:spPr>
      </p:pic>
      <p:sp>
        <p:nvSpPr>
          <p:cNvPr id="8" name="Inhaltsplatzhalter 1">
            <a:extLst>
              <a:ext uri="{FF2B5EF4-FFF2-40B4-BE49-F238E27FC236}">
                <a16:creationId xmlns:a16="http://schemas.microsoft.com/office/drawing/2014/main" id="{736EADA0-F812-6562-8708-36ADA9FBDA2B}"/>
              </a:ext>
            </a:extLst>
          </p:cNvPr>
          <p:cNvSpPr txBox="1">
            <a:spLocks/>
          </p:cNvSpPr>
          <p:nvPr/>
        </p:nvSpPr>
        <p:spPr>
          <a:xfrm>
            <a:off x="5387837" y="4800501"/>
            <a:ext cx="3156247" cy="6011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500" dirty="0">
                <a:cs typeface="Calibri Light"/>
              </a:rPr>
              <a:t>Problematische Angriffswinkel</a:t>
            </a: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/>
            </a:endParaRPr>
          </a:p>
        </p:txBody>
      </p:sp>
      <p:sp>
        <p:nvSpPr>
          <p:cNvPr id="7" name="Foliennummernplatzhalter 2">
            <a:extLst>
              <a:ext uri="{FF2B5EF4-FFF2-40B4-BE49-F238E27FC236}">
                <a16:creationId xmlns:a16="http://schemas.microsoft.com/office/drawing/2014/main" id="{086A779A-3146-5926-247B-1FA34A288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0970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8">
            <a:extLst>
              <a:ext uri="{FF2B5EF4-FFF2-40B4-BE49-F238E27FC236}">
                <a16:creationId xmlns:a16="http://schemas.microsoft.com/office/drawing/2014/main" id="{0BC5BBDE-957F-5AA9-CD33-3C7AC0534C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02" b="1502"/>
          <a:stretch/>
        </p:blipFill>
        <p:spPr>
          <a:xfrm>
            <a:off x="4230339" y="2247072"/>
            <a:ext cx="4320673" cy="2628165"/>
          </a:xfrm>
          <a:prstGeom prst="rect">
            <a:avLst/>
          </a:prstGeom>
        </p:spPr>
      </p:pic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>
            <a:normAutofit/>
          </a:bodyPr>
          <a:lstStyle/>
          <a:p>
            <a:pPr>
              <a:buFont typeface="Arial"/>
              <a:buChar char="•"/>
            </a:pPr>
            <a:r>
              <a:rPr lang="de-DE" dirty="0">
                <a:ea typeface="+mj-lt"/>
                <a:cs typeface="+mj-lt"/>
              </a:rPr>
              <a:t> Erreichbarkeit einer POSE im Arbeitsraum </a:t>
            </a:r>
            <a:endParaRPr lang="de-DE" dirty="0"/>
          </a:p>
          <a:p>
            <a:pPr>
              <a:buFont typeface="Arial"/>
              <a:buChar char="•"/>
            </a:pPr>
            <a:endParaRPr lang="de-DE">
              <a:ea typeface="+mj-lt"/>
              <a:cs typeface="+mj-lt"/>
            </a:endParaRPr>
          </a:p>
          <a:p>
            <a:pPr>
              <a:buFont typeface="Arial"/>
              <a:buChar char="•"/>
            </a:pPr>
            <a:r>
              <a:rPr lang="de-DE" dirty="0">
                <a:ea typeface="+mj-lt"/>
                <a:cs typeface="+mj-lt"/>
              </a:rPr>
              <a:t> Leitungsführung zum Greifer</a:t>
            </a:r>
          </a:p>
          <a:p>
            <a:pPr>
              <a:buFont typeface="Arial"/>
              <a:buChar char="•"/>
            </a:pPr>
            <a:endParaRPr lang="de-DE">
              <a:cs typeface="Calibri Light"/>
            </a:endParaRPr>
          </a:p>
          <a:p>
            <a:pPr>
              <a:buFont typeface="Arial"/>
              <a:buChar char="•"/>
            </a:pPr>
            <a:r>
              <a:rPr lang="de-DE" dirty="0">
                <a:cs typeface="Calibri Light"/>
              </a:rPr>
              <a:t> Lichtverhältnisse</a:t>
            </a:r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>
              <a:cs typeface="Calibri Light"/>
            </a:endParaRPr>
          </a:p>
          <a:p>
            <a:pPr>
              <a:buFont typeface="Arial"/>
              <a:buChar char="•"/>
            </a:pPr>
            <a:endParaRPr lang="de-DE">
              <a:cs typeface="Calibri Light"/>
            </a:endParaRPr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>
              <a:buFont typeface="Arial"/>
              <a:buChar char="•"/>
            </a:pPr>
            <a:endParaRPr lang="de-DE"/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de-DE">
                <a:cs typeface="Calibri Light"/>
              </a:rPr>
              <a:t>Weitere Herausforderungen  </a:t>
            </a:r>
            <a:endParaRPr lang="de-DE">
              <a:highlight>
                <a:srgbClr val="FFFF00"/>
              </a:highlight>
              <a:cs typeface="Calibri Light"/>
            </a:endParaRP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Kaufmann, Tschohl</a:t>
            </a:r>
          </a:p>
        </p:txBody>
      </p:sp>
      <p:sp>
        <p:nvSpPr>
          <p:cNvPr id="10" name="Inhaltsplatzhalter 1">
            <a:extLst>
              <a:ext uri="{FF2B5EF4-FFF2-40B4-BE49-F238E27FC236}">
                <a16:creationId xmlns:a16="http://schemas.microsoft.com/office/drawing/2014/main" id="{0B05FE12-8188-A211-1DD8-B2A34333B80B}"/>
              </a:ext>
            </a:extLst>
          </p:cNvPr>
          <p:cNvSpPr txBox="1">
            <a:spLocks/>
          </p:cNvSpPr>
          <p:nvPr/>
        </p:nvSpPr>
        <p:spPr>
          <a:xfrm>
            <a:off x="4733871" y="4905814"/>
            <a:ext cx="3554873" cy="6011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500" dirty="0">
                <a:cs typeface="Calibri Light"/>
              </a:rPr>
              <a:t>Erreichbarkeit im Arbeitsraum [1]</a:t>
            </a:r>
            <a:endParaRPr lang="de-DE" sz="1500">
              <a:cs typeface="Calibri Light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D29329D-CCDA-413C-7DB9-977B49676B99}"/>
              </a:ext>
            </a:extLst>
          </p:cNvPr>
          <p:cNvSpPr txBox="1"/>
          <p:nvPr/>
        </p:nvSpPr>
        <p:spPr>
          <a:xfrm>
            <a:off x="-29286" y="6080272"/>
            <a:ext cx="951984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solidFill>
                  <a:schemeClr val="bg2">
                    <a:lumMod val="90000"/>
                  </a:schemeClr>
                </a:solidFill>
              </a:rPr>
              <a:t>[1] A. G. </a:t>
            </a:r>
            <a:r>
              <a:rPr lang="en-US" sz="1200" dirty="0" err="1">
                <a:solidFill>
                  <a:schemeClr val="bg2">
                    <a:lumMod val="90000"/>
                  </a:schemeClr>
                </a:solidFill>
              </a:rPr>
              <a:t>Gudla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</a:rPr>
              <a:t>, ‘A methodology to determine the functional workspace of a 6R robot using forward kinematics and geometrical methods’, 2012.</a:t>
            </a:r>
            <a:endParaRPr lang="en-US" sz="1200" dirty="0">
              <a:solidFill>
                <a:schemeClr val="bg2">
                  <a:lumMod val="90000"/>
                </a:schemeClr>
              </a:solidFill>
              <a:cs typeface="Calibri"/>
            </a:endParaRPr>
          </a:p>
          <a:p>
            <a:endParaRPr lang="en-US" sz="1200" dirty="0">
              <a:solidFill>
                <a:schemeClr val="bg2">
                  <a:lumMod val="90000"/>
                </a:schemeClr>
              </a:solidFill>
              <a:cs typeface="Calibri"/>
            </a:endParaRPr>
          </a:p>
          <a:p>
            <a:endParaRPr lang="en-US" sz="1200" dirty="0">
              <a:solidFill>
                <a:schemeClr val="bg2">
                  <a:lumMod val="90000"/>
                </a:schemeClr>
              </a:solidFill>
              <a:cs typeface="Calibri"/>
            </a:endParaRPr>
          </a:p>
          <a:p>
            <a:endParaRPr lang="en-US" sz="1200" dirty="0">
              <a:solidFill>
                <a:schemeClr val="bg2">
                  <a:lumMod val="90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87985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4978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pPr marL="342900" indent="-342900">
              <a:buFont typeface="Arial"/>
              <a:buChar char="•"/>
            </a:pPr>
            <a:r>
              <a:rPr lang="de-DE" dirty="0">
                <a:cs typeface="Calibri Light" panose="020F0302020204030204"/>
              </a:rPr>
              <a:t>Ablaufdiagramm</a:t>
            </a:r>
          </a:p>
          <a:p>
            <a:pPr marL="342900" indent="-342900">
              <a:buFont typeface="Arial"/>
              <a:buChar char="•"/>
            </a:pPr>
            <a:r>
              <a:rPr lang="de-DE" dirty="0">
                <a:cs typeface="Calibri Light" panose="020F0302020204030204"/>
              </a:rPr>
              <a:t>Bildverarbeitung</a:t>
            </a:r>
          </a:p>
          <a:p>
            <a:pPr marL="342900" indent="-342900">
              <a:buFont typeface="Arial"/>
              <a:buChar char="•"/>
            </a:pPr>
            <a:r>
              <a:rPr lang="de-DE" dirty="0">
                <a:cs typeface="Calibri Light" panose="020F0302020204030204"/>
              </a:rPr>
              <a:t>Klassifizierung</a:t>
            </a:r>
          </a:p>
          <a:p>
            <a:pPr marL="342900" indent="-342900">
              <a:buFont typeface="Arial"/>
              <a:buChar char="•"/>
            </a:pPr>
            <a:r>
              <a:rPr lang="de-DE" dirty="0">
                <a:cs typeface="Calibri Light" panose="020F0302020204030204"/>
              </a:rPr>
              <a:t>Vereinzeln</a:t>
            </a:r>
          </a:p>
          <a:p>
            <a:pPr marL="342900" indent="-342900">
              <a:buFont typeface="Arial"/>
              <a:buChar char="•"/>
            </a:pPr>
            <a:r>
              <a:rPr lang="de-DE" dirty="0">
                <a:cs typeface="Calibri Light" panose="020F0302020204030204"/>
              </a:rPr>
              <a:t>Testlauf 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  <a:p>
            <a:endParaRPr lang="de-DE" strike="sngStrike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>
              <a:cs typeface="Calibri Light" panose="020F0302020204030204"/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/>
              <a:t>Seite </a:t>
            </a:r>
            <a:fld id="{EBA229B5-7CFD-BC45-B1DD-7E8FA6FF2A01}" type="slidenum">
              <a:rPr lang="de-DE" dirty="0" smtClean="0"/>
              <a:pPr/>
              <a:t>2</a:t>
            </a:fld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de-DE" dirty="0">
                <a:cs typeface="Calibri Light"/>
              </a:rPr>
              <a:t>Inhalt</a:t>
            </a:r>
            <a:endParaRPr lang="de-DE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Kaufmann, </a:t>
            </a:r>
            <a:r>
              <a:rPr lang="de-DE" dirty="0" err="1"/>
              <a:t>Tschohl</a:t>
            </a:r>
          </a:p>
        </p:txBody>
      </p:sp>
    </p:spTree>
    <p:extLst>
      <p:ext uri="{BB962C8B-B14F-4D97-AF65-F5344CB8AC3E}">
        <p14:creationId xmlns:p14="http://schemas.microsoft.com/office/powerpoint/2010/main" val="307140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rafik 129"/>
          <p:cNvPicPr/>
          <p:nvPr/>
        </p:nvPicPr>
        <p:blipFill>
          <a:blip r:embed="rId2"/>
          <a:stretch/>
        </p:blipFill>
        <p:spPr>
          <a:xfrm>
            <a:off x="190080" y="1329840"/>
            <a:ext cx="8762400" cy="5125320"/>
          </a:xfrm>
          <a:prstGeom prst="rect">
            <a:avLst/>
          </a:prstGeom>
          <a:ln w="0">
            <a:noFill/>
          </a:ln>
        </p:spPr>
      </p:pic>
      <p:sp>
        <p:nvSpPr>
          <p:cNvPr id="135" name="PlaceHolder 2"/>
          <p:cNvSpPr/>
          <p:nvPr/>
        </p:nvSpPr>
        <p:spPr>
          <a:xfrm>
            <a:off x="6458040" y="6356520"/>
            <a:ext cx="2055600" cy="36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Seite </a:t>
            </a:r>
            <a:fld id="{9AC9A47B-B45C-4621-82CF-B5FF3013A73C}" type="slidenum">
              <a:rPr lang="de-DE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3</a:t>
            </a:fld>
            <a:endParaRPr lang="en-US" sz="1200" b="0" strike="noStrike" spc="-1">
              <a:latin typeface="Arial"/>
            </a:endParaRPr>
          </a:p>
        </p:txBody>
      </p:sp>
      <p:sp>
        <p:nvSpPr>
          <p:cNvPr id="136" name="PlaceHolder 1"/>
          <p:cNvSpPr>
            <a:spLocks noGrp="1"/>
          </p:cNvSpPr>
          <p:nvPr>
            <p:ph type="ftr" idx="8"/>
          </p:nvPr>
        </p:nvSpPr>
        <p:spPr>
          <a:xfrm>
            <a:off x="3029040" y="6356520"/>
            <a:ext cx="3084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US" sz="1000" b="0" strike="noStrike" spc="-1">
                <a:solidFill>
                  <a:srgbClr val="90908F"/>
                </a:solidFill>
                <a:latin typeface="Calibri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90908F"/>
                </a:solidFill>
                <a:latin typeface="Calibri"/>
                <a:ea typeface="DejaVu Sans"/>
              </a:rPr>
              <a:t>Kaufmann, Tschohl</a:t>
            </a:r>
            <a:endParaRPr lang="en-US" sz="1000" b="0" strike="noStrike" spc="-1">
              <a:latin typeface="Times New Roman"/>
            </a:endParaRPr>
          </a:p>
        </p:txBody>
      </p:sp>
      <p:sp>
        <p:nvSpPr>
          <p:cNvPr id="137" name="PlaceHolder 1"/>
          <p:cNvSpPr/>
          <p:nvPr/>
        </p:nvSpPr>
        <p:spPr>
          <a:xfrm>
            <a:off x="466200" y="975600"/>
            <a:ext cx="7885080" cy="541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30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Ablaufdiagramm-Stäubli</a:t>
            </a:r>
            <a:endParaRPr lang="en-US" sz="3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66200" y="975600"/>
            <a:ext cx="7885080" cy="541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30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Ablaufdiagramm-Stäubli</a:t>
            </a:r>
            <a:endParaRPr lang="en-AT" sz="3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9" name="Grafik 131"/>
          <p:cNvPicPr/>
          <p:nvPr/>
        </p:nvPicPr>
        <p:blipFill>
          <a:blip r:embed="rId2"/>
          <a:stretch/>
        </p:blipFill>
        <p:spPr>
          <a:xfrm>
            <a:off x="1911240" y="1913760"/>
            <a:ext cx="4696200" cy="4046400"/>
          </a:xfrm>
          <a:prstGeom prst="rect">
            <a:avLst/>
          </a:prstGeom>
          <a:ln w="0">
            <a:noFill/>
          </a:ln>
        </p:spPr>
      </p:pic>
      <p:sp>
        <p:nvSpPr>
          <p:cNvPr id="140" name="PlaceHolder 2"/>
          <p:cNvSpPr/>
          <p:nvPr/>
        </p:nvSpPr>
        <p:spPr>
          <a:xfrm>
            <a:off x="6458040" y="6356520"/>
            <a:ext cx="2055600" cy="36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Seite </a:t>
            </a:r>
            <a:fld id="{FBDB3C8C-79A9-4CB5-BD9A-DACD3F6E6F76}" type="slidenum">
              <a:rPr lang="de-DE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4</a:t>
            </a:fld>
            <a:endParaRPr lang="en-US" sz="1200" b="0" strike="noStrike" spc="-1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ftr" idx="9"/>
          </p:nvPr>
        </p:nvSpPr>
        <p:spPr>
          <a:xfrm>
            <a:off x="3029040" y="6356520"/>
            <a:ext cx="3084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de-DE" sz="1000" b="0" strike="noStrike" spc="-1">
                <a:solidFill>
                  <a:srgbClr val="90908F"/>
                </a:solidFill>
                <a:latin typeface="Calibri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de-DE" sz="1000" b="0" strike="noStrike" spc="-1">
                <a:solidFill>
                  <a:srgbClr val="90908F"/>
                </a:solidFill>
                <a:latin typeface="Calibri"/>
                <a:ea typeface="DejaVu Sans"/>
              </a:rPr>
              <a:t>Kaufmann, Tschohl</a:t>
            </a:r>
            <a:endParaRPr lang="en-US" sz="10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/>
          </p:nvPr>
        </p:nvSpPr>
        <p:spPr>
          <a:xfrm>
            <a:off x="457200" y="2277000"/>
            <a:ext cx="4799520" cy="37425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Erstellen einer HSV-Maske</a:t>
            </a:r>
            <a:endParaRPr lang="en-AT" sz="19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Schnelle manuelle Anpassung an Lichtverhältnisse</a:t>
            </a:r>
            <a:endParaRPr lang="en-AT" sz="19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AT" sz="19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900" b="1" strike="noStrike" spc="-1">
                <a:solidFill>
                  <a:srgbClr val="000000"/>
                </a:solidFill>
                <a:latin typeface="Calibri Light"/>
                <a:ea typeface="DejaVu Sans"/>
              </a:rPr>
              <a:t>Probleme:</a:t>
            </a:r>
            <a:endParaRPr lang="en-AT" sz="19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Objekte die nahe beieinander liegen</a:t>
            </a:r>
            <a:endParaRPr lang="en-AT" sz="19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Schatten für Trennung der Objekte</a:t>
            </a:r>
            <a:endParaRPr lang="en-AT" sz="19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AT" sz="19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title"/>
          </p:nvPr>
        </p:nvSpPr>
        <p:spPr>
          <a:xfrm>
            <a:off x="598680" y="1268640"/>
            <a:ext cx="7885080" cy="541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30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Segmentierung</a:t>
            </a:r>
            <a:endParaRPr lang="en-AT" sz="3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4" name="Grafik 134"/>
          <p:cNvPicPr/>
          <p:nvPr/>
        </p:nvPicPr>
        <p:blipFill>
          <a:blip r:embed="rId2"/>
          <a:stretch/>
        </p:blipFill>
        <p:spPr>
          <a:xfrm>
            <a:off x="5378400" y="3429000"/>
            <a:ext cx="2657160" cy="2436480"/>
          </a:xfrm>
          <a:prstGeom prst="rect">
            <a:avLst/>
          </a:prstGeom>
          <a:ln w="0">
            <a:noFill/>
          </a:ln>
        </p:spPr>
      </p:pic>
      <p:sp>
        <p:nvSpPr>
          <p:cNvPr id="145" name="Rechteck 135"/>
          <p:cNvSpPr/>
          <p:nvPr/>
        </p:nvSpPr>
        <p:spPr>
          <a:xfrm>
            <a:off x="6285600" y="1551240"/>
            <a:ext cx="927000" cy="1688760"/>
          </a:xfrm>
          <a:prstGeom prst="rect">
            <a:avLst/>
          </a:pr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46" name="Grafik 136"/>
          <p:cNvPicPr/>
          <p:nvPr/>
        </p:nvPicPr>
        <p:blipFill>
          <a:blip r:embed="rId4"/>
          <a:stretch/>
        </p:blipFill>
        <p:spPr>
          <a:xfrm>
            <a:off x="5293800" y="1545120"/>
            <a:ext cx="925200" cy="1688760"/>
          </a:xfrm>
          <a:prstGeom prst="rect">
            <a:avLst/>
          </a:prstGeom>
          <a:ln w="0">
            <a:noFill/>
          </a:ln>
        </p:spPr>
      </p:pic>
      <p:pic>
        <p:nvPicPr>
          <p:cNvPr id="147" name="Grafik 137"/>
          <p:cNvPicPr/>
          <p:nvPr/>
        </p:nvPicPr>
        <p:blipFill>
          <a:blip r:embed="rId5"/>
          <a:stretch/>
        </p:blipFill>
        <p:spPr>
          <a:xfrm>
            <a:off x="7266240" y="1551240"/>
            <a:ext cx="844920" cy="1682640"/>
          </a:xfrm>
          <a:prstGeom prst="rect">
            <a:avLst/>
          </a:prstGeom>
          <a:ln w="0">
            <a:noFill/>
          </a:ln>
        </p:spPr>
      </p:pic>
      <p:sp>
        <p:nvSpPr>
          <p:cNvPr id="148" name="PlaceHolder 2"/>
          <p:cNvSpPr/>
          <p:nvPr/>
        </p:nvSpPr>
        <p:spPr>
          <a:xfrm>
            <a:off x="6458040" y="6356520"/>
            <a:ext cx="2055600" cy="36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Seite </a:t>
            </a:r>
            <a:fld id="{A72A9F71-A822-41FD-8F2D-A6D07ABB8E27}" type="slidenum">
              <a:rPr lang="de-DE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5</a:t>
            </a:fld>
            <a:endParaRPr lang="en-US" sz="1200" b="0" strike="noStrike" spc="-1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ftr" idx="10"/>
          </p:nvPr>
        </p:nvSpPr>
        <p:spPr>
          <a:xfrm>
            <a:off x="3029040" y="6356520"/>
            <a:ext cx="3084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de-DE" sz="1000" b="0" strike="noStrike" spc="-1">
                <a:solidFill>
                  <a:srgbClr val="90908F"/>
                </a:solidFill>
                <a:latin typeface="Calibri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de-DE" sz="1000" b="0" strike="noStrike" spc="-1">
                <a:solidFill>
                  <a:srgbClr val="90908F"/>
                </a:solidFill>
                <a:latin typeface="Calibri"/>
                <a:ea typeface="DejaVu Sans"/>
              </a:rPr>
              <a:t>Kaufmann, Tschohl</a:t>
            </a:r>
            <a:endParaRPr lang="en-US" sz="10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/>
          </p:nvPr>
        </p:nvSpPr>
        <p:spPr>
          <a:xfrm>
            <a:off x="598680" y="2277000"/>
            <a:ext cx="3515040" cy="1379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900" b="1" strike="noStrike" spc="-1">
                <a:solidFill>
                  <a:srgbClr val="000000"/>
                </a:solidFill>
                <a:latin typeface="Calibri Light"/>
                <a:ea typeface="DejaVu Sans"/>
              </a:rPr>
              <a:t>Position-x,y &amp; Winkel </a:t>
            </a:r>
            <a:endParaRPr lang="en-AT" sz="19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Berechnung über Bildmomente</a:t>
            </a:r>
            <a:endParaRPr lang="en-AT" sz="19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title"/>
          </p:nvPr>
        </p:nvSpPr>
        <p:spPr>
          <a:xfrm>
            <a:off x="598680" y="1268640"/>
            <a:ext cx="7885080" cy="541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30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Bildverarbeitung</a:t>
            </a:r>
            <a:endParaRPr lang="en-AT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/>
          <p:nvPr/>
        </p:nvSpPr>
        <p:spPr>
          <a:xfrm>
            <a:off x="4484880" y="2277000"/>
            <a:ext cx="3515040" cy="1379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900" b="1" strike="noStrike" spc="-1">
                <a:solidFill>
                  <a:srgbClr val="000000"/>
                </a:solidFill>
                <a:latin typeface="Calibri Light"/>
                <a:ea typeface="DejaVu Sans"/>
              </a:rPr>
              <a:t>Image Array</a:t>
            </a:r>
            <a:endParaRPr lang="en-US" sz="1900" b="0" strike="noStrike" spc="-1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Bild ausschnitt mit kleinst möglichen Rechteck</a:t>
            </a:r>
            <a:endParaRPr lang="en-US" sz="1900" b="0" strike="noStrike" spc="-1">
              <a:latin typeface="Arial"/>
            </a:endParaRPr>
          </a:p>
        </p:txBody>
      </p:sp>
      <p:sp>
        <p:nvSpPr>
          <p:cNvPr id="153" name="PlaceHolder 5"/>
          <p:cNvSpPr/>
          <p:nvPr/>
        </p:nvSpPr>
        <p:spPr>
          <a:xfrm>
            <a:off x="598680" y="3657600"/>
            <a:ext cx="4200840" cy="2979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900" b="1" strike="noStrike" spc="-1">
                <a:solidFill>
                  <a:srgbClr val="000000"/>
                </a:solidFill>
                <a:latin typeface="Calibri Light"/>
                <a:ea typeface="DejaVu Sans"/>
              </a:rPr>
              <a:t>Orientierung:</a:t>
            </a:r>
            <a:endParaRPr lang="en-US" sz="1900" b="0" strike="noStrike" spc="-1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Liegend:</a:t>
            </a:r>
            <a:endParaRPr lang="en-US" sz="1900" b="0" strike="noStrike" spc="-1">
              <a:latin typeface="Arial"/>
            </a:endParaRPr>
          </a:p>
          <a:p>
            <a:pPr marL="432000" lvl="1" indent="-216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Rechteck größe und Seitenverhältniss</a:t>
            </a:r>
            <a:endParaRPr lang="en-US" sz="1600" b="0" strike="noStrike" spc="-1">
              <a:latin typeface="Arial"/>
            </a:endParaRPr>
          </a:p>
          <a:p>
            <a:pPr marL="432000" lvl="1" indent="-216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Kontouren liegen übereinander</a:t>
            </a:r>
            <a:endParaRPr lang="en-US" sz="1600" b="0" strike="noStrike" spc="-1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Stehend</a:t>
            </a:r>
            <a:r>
              <a:rPr lang="en-US" sz="16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:</a:t>
            </a:r>
            <a:endParaRPr lang="en-US" sz="1600" b="0" strike="noStrike" spc="-1">
              <a:latin typeface="Arial"/>
            </a:endParaRPr>
          </a:p>
          <a:p>
            <a:pPr marL="432000" lvl="1" indent="-216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Restliche Kontouren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154" name="Grafik 142"/>
          <p:cNvPicPr/>
          <p:nvPr/>
        </p:nvPicPr>
        <p:blipFill>
          <a:blip r:embed="rId2"/>
          <a:stretch/>
        </p:blipFill>
        <p:spPr>
          <a:xfrm rot="16200000">
            <a:off x="4235400" y="4278960"/>
            <a:ext cx="2327400" cy="1544040"/>
          </a:xfrm>
          <a:prstGeom prst="rect">
            <a:avLst/>
          </a:prstGeom>
          <a:ln w="0">
            <a:noFill/>
          </a:ln>
        </p:spPr>
      </p:pic>
      <p:pic>
        <p:nvPicPr>
          <p:cNvPr id="155" name="Grafik 143"/>
          <p:cNvPicPr/>
          <p:nvPr/>
        </p:nvPicPr>
        <p:blipFill>
          <a:blip r:embed="rId3"/>
          <a:stretch/>
        </p:blipFill>
        <p:spPr>
          <a:xfrm>
            <a:off x="6553800" y="3886200"/>
            <a:ext cx="1446120" cy="2312640"/>
          </a:xfrm>
          <a:prstGeom prst="rect">
            <a:avLst/>
          </a:prstGeom>
          <a:ln w="0">
            <a:noFill/>
          </a:ln>
        </p:spPr>
      </p:pic>
      <p:sp>
        <p:nvSpPr>
          <p:cNvPr id="156" name="PlaceHolder 2"/>
          <p:cNvSpPr/>
          <p:nvPr/>
        </p:nvSpPr>
        <p:spPr>
          <a:xfrm>
            <a:off x="6458040" y="6356520"/>
            <a:ext cx="2055600" cy="36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Seite </a:t>
            </a:r>
            <a:fld id="{FD8C3546-3A71-41DA-805C-F6E70E2DB06B}" type="slidenum">
              <a:rPr lang="de-DE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6</a:t>
            </a:fld>
            <a:endParaRPr lang="en-US" sz="1200" b="0" strike="noStrike" spc="-1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ftr" idx="11"/>
          </p:nvPr>
        </p:nvSpPr>
        <p:spPr>
          <a:xfrm>
            <a:off x="3029040" y="6356520"/>
            <a:ext cx="3084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de-DE" sz="1000" b="0" strike="noStrike" spc="-1">
                <a:solidFill>
                  <a:srgbClr val="90908F"/>
                </a:solidFill>
                <a:latin typeface="Calibri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de-DE" sz="1000" b="0" strike="noStrike" spc="-1">
                <a:solidFill>
                  <a:srgbClr val="90908F"/>
                </a:solidFill>
                <a:latin typeface="Calibri"/>
                <a:ea typeface="DejaVu Sans"/>
              </a:rPr>
              <a:t>Kaufmann, Tschohl</a:t>
            </a:r>
            <a:endParaRPr lang="en-US" sz="10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/>
          </p:nvPr>
        </p:nvSpPr>
        <p:spPr>
          <a:xfrm>
            <a:off x="598680" y="2277000"/>
            <a:ext cx="3191597" cy="37425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15900" indent="-2159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-US" sz="1900" b="0" strike="noStrike" spc="-1" err="1">
                <a:solidFill>
                  <a:srgbClr val="000000"/>
                </a:solidFill>
                <a:latin typeface="Calibri Light"/>
                <a:ea typeface="DejaVu Sans"/>
              </a:rPr>
              <a:t>Einlernen</a:t>
            </a: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 </a:t>
            </a:r>
            <a:r>
              <a:rPr lang="en-US" sz="1900" b="0" strike="noStrike" spc="-1" err="1">
                <a:solidFill>
                  <a:srgbClr val="000000"/>
                </a:solidFill>
                <a:latin typeface="Calibri Light"/>
                <a:ea typeface="DejaVu Sans"/>
              </a:rPr>
              <a:t>nicht</a:t>
            </a: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 Teil des </a:t>
            </a:r>
            <a:r>
              <a:rPr lang="en-US" sz="1900" b="0" strike="noStrike" spc="-1" err="1">
                <a:solidFill>
                  <a:srgbClr val="000000"/>
                </a:solidFill>
                <a:latin typeface="Calibri Light"/>
                <a:ea typeface="DejaVu Sans"/>
              </a:rPr>
              <a:t>Ablaufdiagramms</a:t>
            </a:r>
            <a:endParaRPr lang="en-AT" sz="1900" b="0" strike="noStrike" spc="-1">
              <a:solidFill>
                <a:srgbClr val="000000"/>
              </a:solidFill>
              <a:latin typeface="Arial"/>
              <a:cs typeface="Arial"/>
            </a:endParaRPr>
          </a:p>
          <a:p>
            <a:pPr marL="215900" indent="-2159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-US" sz="1900" b="0" strike="noStrike" spc="-1" err="1">
                <a:solidFill>
                  <a:srgbClr val="000000"/>
                </a:solidFill>
                <a:latin typeface="Calibri Light"/>
                <a:ea typeface="DejaVu Sans"/>
              </a:rPr>
              <a:t>Pytorch</a:t>
            </a: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 </a:t>
            </a:r>
            <a:r>
              <a:rPr lang="en-US" sz="1900" b="0" strike="noStrike" spc="-1" err="1">
                <a:solidFill>
                  <a:srgbClr val="000000"/>
                </a:solidFill>
                <a:latin typeface="Calibri Light"/>
                <a:ea typeface="DejaVu Sans"/>
              </a:rPr>
              <a:t>als</a:t>
            </a:r>
            <a:r>
              <a:rPr lang="en-US" sz="19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 </a:t>
            </a:r>
            <a:r>
              <a:rPr lang="en-US" sz="1900" b="0" strike="noStrike" spc="-1" err="1">
                <a:solidFill>
                  <a:srgbClr val="000000"/>
                </a:solidFill>
                <a:latin typeface="Calibri Light"/>
                <a:ea typeface="DejaVu Sans"/>
              </a:rPr>
              <a:t>Bibliothek</a:t>
            </a:r>
            <a:endParaRPr lang="en-AT" sz="1900" b="0" strike="noStrike" spc="-1">
              <a:solidFill>
                <a:srgbClr val="000000"/>
              </a:solidFill>
              <a:latin typeface="Arial"/>
              <a:cs typeface="Arial"/>
            </a:endParaRPr>
          </a:p>
          <a:p>
            <a:pPr marL="215900" indent="-215900"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-US" sz="1900" spc="-1">
                <a:solidFill>
                  <a:srgbClr val="000000"/>
                </a:solidFill>
                <a:latin typeface="Calibri Light"/>
                <a:cs typeface="Calibri Light"/>
              </a:rPr>
              <a:t>75 </a:t>
            </a:r>
            <a:r>
              <a:rPr lang="en-US" sz="1900" spc="-1" err="1">
                <a:solidFill>
                  <a:srgbClr val="000000"/>
                </a:solidFill>
                <a:latin typeface="Calibri Light"/>
                <a:cs typeface="Calibri Light"/>
              </a:rPr>
              <a:t>Testbilder</a:t>
            </a:r>
            <a:r>
              <a:rPr lang="en-US" sz="1900" spc="-1">
                <a:solidFill>
                  <a:srgbClr val="000000"/>
                </a:solidFill>
                <a:latin typeface="Calibri Light"/>
                <a:cs typeface="Calibri Light"/>
              </a:rPr>
              <a:t> für </a:t>
            </a:r>
            <a:r>
              <a:rPr lang="en-US" sz="1900" spc="-1" err="1">
                <a:solidFill>
                  <a:srgbClr val="000000"/>
                </a:solidFill>
                <a:latin typeface="Calibri Light"/>
                <a:cs typeface="Calibri Light"/>
              </a:rPr>
              <a:t>Transferlearning</a:t>
            </a:r>
            <a:endParaRPr lang="en-US" sz="1900" b="0" strike="noStrike" spc="-1" err="1">
              <a:solidFill>
                <a:srgbClr val="000000"/>
              </a:solidFill>
              <a:latin typeface="Calibri Light"/>
              <a:cs typeface="Calibri Light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AT" sz="1900" b="0" strike="noStrike" spc="-1">
              <a:solidFill>
                <a:srgbClr val="000000"/>
              </a:solidFill>
              <a:latin typeface="Arial"/>
            </a:endParaRPr>
          </a:p>
          <a:p>
            <a:pPr>
              <a:spcBef>
                <a:spcPts val="1001"/>
              </a:spcBef>
              <a:buNone/>
              <a:tabLst>
                <a:tab pos="0" algn="l"/>
              </a:tabLst>
            </a:pPr>
            <a:endParaRPr lang="en-AT" sz="1900" spc="-1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title"/>
          </p:nvPr>
        </p:nvSpPr>
        <p:spPr>
          <a:xfrm>
            <a:off x="598680" y="1268640"/>
            <a:ext cx="7885080" cy="541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30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Klassifizierung</a:t>
            </a:r>
            <a:endParaRPr lang="en-AT" sz="3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0" name="Grafik 146"/>
          <p:cNvPicPr/>
          <p:nvPr/>
        </p:nvPicPr>
        <p:blipFill>
          <a:blip r:embed="rId2"/>
          <a:stretch/>
        </p:blipFill>
        <p:spPr>
          <a:xfrm>
            <a:off x="6172200" y="1828800"/>
            <a:ext cx="2513880" cy="1884960"/>
          </a:xfrm>
          <a:prstGeom prst="rect">
            <a:avLst/>
          </a:prstGeom>
          <a:ln w="0">
            <a:noFill/>
          </a:ln>
        </p:spPr>
      </p:pic>
      <p:pic>
        <p:nvPicPr>
          <p:cNvPr id="161" name="Grafik 147"/>
          <p:cNvPicPr/>
          <p:nvPr/>
        </p:nvPicPr>
        <p:blipFill>
          <a:blip r:embed="rId3"/>
          <a:stretch/>
        </p:blipFill>
        <p:spPr>
          <a:xfrm>
            <a:off x="3657600" y="1811160"/>
            <a:ext cx="2618640" cy="1963800"/>
          </a:xfrm>
          <a:prstGeom prst="rect">
            <a:avLst/>
          </a:prstGeom>
          <a:ln w="0">
            <a:noFill/>
          </a:ln>
        </p:spPr>
      </p:pic>
      <p:pic>
        <p:nvPicPr>
          <p:cNvPr id="162" name="Grafik 148"/>
          <p:cNvPicPr/>
          <p:nvPr/>
        </p:nvPicPr>
        <p:blipFill>
          <a:blip r:embed="rId4"/>
          <a:stretch/>
        </p:blipFill>
        <p:spPr>
          <a:xfrm>
            <a:off x="6136920" y="3775680"/>
            <a:ext cx="2585160" cy="1938600"/>
          </a:xfrm>
          <a:prstGeom prst="rect">
            <a:avLst/>
          </a:prstGeom>
          <a:ln w="0">
            <a:noFill/>
          </a:ln>
        </p:spPr>
      </p:pic>
      <p:pic>
        <p:nvPicPr>
          <p:cNvPr id="163" name="Grafik 149"/>
          <p:cNvPicPr/>
          <p:nvPr/>
        </p:nvPicPr>
        <p:blipFill>
          <a:blip r:embed="rId5"/>
          <a:stretch/>
        </p:blipFill>
        <p:spPr>
          <a:xfrm>
            <a:off x="3567600" y="3740040"/>
            <a:ext cx="2708640" cy="2031480"/>
          </a:xfrm>
          <a:prstGeom prst="rect">
            <a:avLst/>
          </a:prstGeom>
          <a:ln w="0">
            <a:noFill/>
          </a:ln>
        </p:spPr>
      </p:pic>
      <p:sp>
        <p:nvSpPr>
          <p:cNvPr id="164" name="PlaceHolder 2"/>
          <p:cNvSpPr/>
          <p:nvPr/>
        </p:nvSpPr>
        <p:spPr>
          <a:xfrm>
            <a:off x="6458040" y="6356520"/>
            <a:ext cx="2055600" cy="36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Seite </a:t>
            </a:r>
            <a:fld id="{D8D53A7A-4577-4BBE-8A07-3AB0E95370B3}" type="slidenum">
              <a:rPr lang="de-DE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7</a:t>
            </a:fld>
            <a:endParaRPr lang="en-US" sz="1200" b="0" strike="noStrike" spc="-1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ftr" idx="12"/>
          </p:nvPr>
        </p:nvSpPr>
        <p:spPr>
          <a:xfrm>
            <a:off x="3029040" y="6356520"/>
            <a:ext cx="30844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de-DE" sz="1000" b="0" strike="noStrike" spc="-1">
                <a:solidFill>
                  <a:srgbClr val="90908F"/>
                </a:solidFill>
                <a:latin typeface="Calibri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de-DE" sz="1000" b="0" strike="noStrike" spc="-1">
                <a:solidFill>
                  <a:srgbClr val="90908F"/>
                </a:solidFill>
                <a:latin typeface="Calibri"/>
                <a:ea typeface="DejaVu Sans"/>
              </a:rPr>
              <a:t>Kaufmann, Tschohl</a:t>
            </a:r>
            <a:endParaRPr lang="en-US" sz="10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778E556-8300-71DA-893F-47513FB9B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de-DE">
                <a:cs typeface="Calibri Light"/>
              </a:rPr>
              <a:t>Objekte liegen so nahe beieinander, dass ein aufgreifen unmöglich ist</a:t>
            </a:r>
          </a:p>
          <a:p>
            <a:pPr marL="342900" indent="-342900">
              <a:buFont typeface="Arial"/>
              <a:buChar char="•"/>
            </a:pPr>
            <a:r>
              <a:rPr lang="de-DE">
                <a:cs typeface="Calibri Light"/>
              </a:rPr>
              <a:t>Berechnung der Vereinzelung erfolgt direkt aus den Objektdaten</a:t>
            </a:r>
          </a:p>
          <a:p>
            <a:pPr marL="342900" indent="-342900">
              <a:buFont typeface="Arial"/>
              <a:buChar char="•"/>
            </a:pPr>
            <a:endParaRPr lang="de-DE">
              <a:cs typeface="Calibri Light"/>
            </a:endParaRPr>
          </a:p>
          <a:p>
            <a:endParaRPr lang="de-DE">
              <a:cs typeface="Calibri Light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9AC0CB3-FB55-C6CF-30DA-E1A2CCD1C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Vereinzeln</a:t>
            </a:r>
            <a:endParaRPr lang="de-DE"/>
          </a:p>
        </p:txBody>
      </p:sp>
      <p:pic>
        <p:nvPicPr>
          <p:cNvPr id="4" name="Grafik 4" descr="Ein Bild, das Metallwaren, Schraube, drinnen enthält.&#10;&#10;Beschreibung automatisch generiert.">
            <a:extLst>
              <a:ext uri="{FF2B5EF4-FFF2-40B4-BE49-F238E27FC236}">
                <a16:creationId xmlns:a16="http://schemas.microsoft.com/office/drawing/2014/main" id="{ECE8F599-E5CE-46F6-E19C-1729615F8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116" y="3968042"/>
            <a:ext cx="1565496" cy="1619030"/>
          </a:xfrm>
          <a:prstGeom prst="rect">
            <a:avLst/>
          </a:prstGeom>
        </p:spPr>
      </p:pic>
      <p:pic>
        <p:nvPicPr>
          <p:cNvPr id="5" name="Grafik 5" descr="Ein Bild, das drinnen, Metallwaren, rot, Schraube enthält.&#10;&#10;Beschreibung automatisch generiert.">
            <a:extLst>
              <a:ext uri="{FF2B5EF4-FFF2-40B4-BE49-F238E27FC236}">
                <a16:creationId xmlns:a16="http://schemas.microsoft.com/office/drawing/2014/main" id="{AA22354B-DAC6-5058-B468-2C10536E1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1941" y="3886202"/>
            <a:ext cx="2195123" cy="1765088"/>
          </a:xfrm>
          <a:prstGeom prst="rect">
            <a:avLst/>
          </a:prstGeom>
        </p:spPr>
      </p:pic>
      <p:sp>
        <p:nvSpPr>
          <p:cNvPr id="7" name="Fußzeilenplatzhalter 1">
            <a:extLst>
              <a:ext uri="{FF2B5EF4-FFF2-40B4-BE49-F238E27FC236}">
                <a16:creationId xmlns:a16="http://schemas.microsoft.com/office/drawing/2014/main" id="{299A8717-340E-1144-14B3-A4957F8457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r>
              <a:rPr lang="de-DE"/>
              <a:t>Kaufmann, Tschohl</a:t>
            </a:r>
          </a:p>
        </p:txBody>
      </p:sp>
      <p:sp>
        <p:nvSpPr>
          <p:cNvPr id="9" name="Inhaltsplatzhalter 1">
            <a:extLst>
              <a:ext uri="{FF2B5EF4-FFF2-40B4-BE49-F238E27FC236}">
                <a16:creationId xmlns:a16="http://schemas.microsoft.com/office/drawing/2014/main" id="{80EED8FE-59CF-AA6A-EE55-36543944740B}"/>
              </a:ext>
            </a:extLst>
          </p:cNvPr>
          <p:cNvSpPr txBox="1">
            <a:spLocks/>
          </p:cNvSpPr>
          <p:nvPr/>
        </p:nvSpPr>
        <p:spPr>
          <a:xfrm>
            <a:off x="1499300" y="5645755"/>
            <a:ext cx="1562100" cy="6011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500">
                <a:cs typeface="Calibri Light" panose="020F0302020204030204"/>
              </a:rPr>
              <a:t>Beispielproblem</a:t>
            </a:r>
            <a:endParaRPr lang="de-DE"/>
          </a:p>
          <a:p>
            <a:pPr marL="342900" indent="-342900"/>
            <a:endParaRPr lang="de-DE">
              <a:cs typeface="Calibri Light" panose="020F0302020204030204"/>
            </a:endParaRPr>
          </a:p>
          <a:p>
            <a:pPr marL="342900" indent="-342900"/>
            <a:endParaRPr lang="de-DE">
              <a:cs typeface="Calibri Light" panose="020F0302020204030204"/>
            </a:endParaRPr>
          </a:p>
          <a:p>
            <a:pPr marL="342900" indent="-342900"/>
            <a:endParaRPr lang="de-DE">
              <a:cs typeface="Calibri Light" panose="020F0302020204030204"/>
            </a:endParaRPr>
          </a:p>
          <a:p>
            <a:pPr marL="342900" indent="-342900"/>
            <a:endParaRPr lang="de-DE">
              <a:cs typeface="Calibri Light" panose="020F0302020204030204"/>
            </a:endParaRPr>
          </a:p>
        </p:txBody>
      </p:sp>
      <p:sp>
        <p:nvSpPr>
          <p:cNvPr id="10" name="Inhaltsplatzhalter 1">
            <a:extLst>
              <a:ext uri="{FF2B5EF4-FFF2-40B4-BE49-F238E27FC236}">
                <a16:creationId xmlns:a16="http://schemas.microsoft.com/office/drawing/2014/main" id="{6F0723C5-1261-293C-AC3F-F5AE531824CD}"/>
              </a:ext>
            </a:extLst>
          </p:cNvPr>
          <p:cNvSpPr txBox="1">
            <a:spLocks/>
          </p:cNvSpPr>
          <p:nvPr/>
        </p:nvSpPr>
        <p:spPr>
          <a:xfrm>
            <a:off x="4834611" y="5645755"/>
            <a:ext cx="2264763" cy="6011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500">
                <a:cs typeface="Calibri Light" panose="020F0302020204030204"/>
              </a:rPr>
              <a:t>Objekte zum Vereinzeln</a:t>
            </a:r>
            <a:endParaRPr lang="de-DE"/>
          </a:p>
          <a:p>
            <a:pPr marL="342900" indent="-342900"/>
            <a:endParaRPr lang="de-DE">
              <a:cs typeface="Calibri Light" panose="020F0302020204030204"/>
            </a:endParaRPr>
          </a:p>
          <a:p>
            <a:pPr marL="342900" indent="-342900"/>
            <a:endParaRPr lang="de-DE">
              <a:cs typeface="Calibri Light" panose="020F0302020204030204"/>
            </a:endParaRPr>
          </a:p>
          <a:p>
            <a:pPr marL="342900" indent="-342900"/>
            <a:endParaRPr lang="de-DE">
              <a:cs typeface="Calibri Light" panose="020F0302020204030204"/>
            </a:endParaRPr>
          </a:p>
          <a:p>
            <a:pPr marL="342900" indent="-342900"/>
            <a:endParaRPr lang="de-DE">
              <a:cs typeface="Calibri Light" panose="020F0302020204030204"/>
            </a:endParaRPr>
          </a:p>
        </p:txBody>
      </p:sp>
      <p:sp>
        <p:nvSpPr>
          <p:cNvPr id="8" name="Foliennummernplatzhalter 2">
            <a:extLst>
              <a:ext uri="{FF2B5EF4-FFF2-40B4-BE49-F238E27FC236}">
                <a16:creationId xmlns:a16="http://schemas.microsoft.com/office/drawing/2014/main" id="{54A20E69-657A-EAE3-C894-AFACD7869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827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de-DE">
                <a:cs typeface="Calibri Light"/>
              </a:rPr>
              <a:t>Vereinzeln</a:t>
            </a:r>
            <a:endParaRPr lang="de-DE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Kaufmann, Tschohl</a:t>
            </a:r>
          </a:p>
        </p:txBody>
      </p:sp>
      <p:pic>
        <p:nvPicPr>
          <p:cNvPr id="10" name="Grafik 129">
            <a:extLst>
              <a:ext uri="{FF2B5EF4-FFF2-40B4-BE49-F238E27FC236}">
                <a16:creationId xmlns:a16="http://schemas.microsoft.com/office/drawing/2014/main" id="{63D64F68-35DC-2A7F-7C6D-A67044C29601}"/>
              </a:ext>
            </a:extLst>
          </p:cNvPr>
          <p:cNvPicPr/>
          <p:nvPr/>
        </p:nvPicPr>
        <p:blipFill rotWithShape="1">
          <a:blip r:embed="rId3"/>
          <a:srcRect l="34726" t="49841"/>
          <a:stretch/>
        </p:blipFill>
        <p:spPr>
          <a:xfrm>
            <a:off x="572437" y="1996929"/>
            <a:ext cx="8436735" cy="4059546"/>
          </a:xfrm>
          <a:prstGeom prst="rect">
            <a:avLst/>
          </a:prstGeom>
          <a:ln w="0">
            <a:noFill/>
          </a:ln>
        </p:spPr>
      </p:pic>
      <p:sp>
        <p:nvSpPr>
          <p:cNvPr id="13" name="Inhaltsplatzhalter 1">
            <a:extLst>
              <a:ext uri="{FF2B5EF4-FFF2-40B4-BE49-F238E27FC236}">
                <a16:creationId xmlns:a16="http://schemas.microsoft.com/office/drawing/2014/main" id="{358BF316-7B7B-722E-3C31-4837E5F738C8}"/>
              </a:ext>
            </a:extLst>
          </p:cNvPr>
          <p:cNvSpPr txBox="1">
            <a:spLocks/>
          </p:cNvSpPr>
          <p:nvPr/>
        </p:nvSpPr>
        <p:spPr>
          <a:xfrm>
            <a:off x="1159821" y="5191916"/>
            <a:ext cx="3278633" cy="6011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500" dirty="0">
                <a:cs typeface="Calibri Light" panose="020F0302020204030204"/>
              </a:rPr>
              <a:t>Ablaufdiagramm Vereinzeln</a:t>
            </a: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  <a:p>
            <a:pPr marL="342900" indent="-342900">
              <a:buFont typeface="Arial"/>
              <a:buChar char="•"/>
            </a:pPr>
            <a:endParaRPr lang="de-DE" sz="1500" dirty="0"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01080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8D83E12715A99418BD89895E1028177" ma:contentTypeVersion="7" ma:contentTypeDescription="Ein neues Dokument erstellen." ma:contentTypeScope="" ma:versionID="0fc93fbc99673dad490a0f0737cff45a">
  <xsd:schema xmlns:xsd="http://www.w3.org/2001/XMLSchema" xmlns:xs="http://www.w3.org/2001/XMLSchema" xmlns:p="http://schemas.microsoft.com/office/2006/metadata/properties" xmlns:ns2="221c3f94-ece4-4120-8f6b-b4b9ff4ffe75" targetNamespace="http://schemas.microsoft.com/office/2006/metadata/properties" ma:root="true" ma:fieldsID="32231714188ba29f2519938a74502e13" ns2:_="">
    <xsd:import namespace="221c3f94-ece4-4120-8f6b-b4b9ff4ffe7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1c3f94-ece4-4120-8f6b-b4b9ff4ffe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7B0551D-5809-4A05-8E2F-23C48CD3DE2D}">
  <ds:schemaRefs>
    <ds:schemaRef ds:uri="221c3f94-ece4-4120-8f6b-b4b9ff4ffe7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F662E41-B22D-4F95-93DC-0F7ACBC2E7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CFD3401-3F7E-4716-A044-46B390B46D50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Bildschirmpräsentation (4:3)</PresentationFormat>
  <Slides>17</Slides>
  <Notes>4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18" baseType="lpstr">
      <vt:lpstr>Office Theme</vt:lpstr>
      <vt:lpstr>Abschlussprojekt - Vereinzeln</vt:lpstr>
      <vt:lpstr>Inhalt</vt:lpstr>
      <vt:lpstr>PowerPoint-Präsentation</vt:lpstr>
      <vt:lpstr>Ablaufdiagramm-Stäubli</vt:lpstr>
      <vt:lpstr>Segmentierung</vt:lpstr>
      <vt:lpstr>Bildverarbeitung</vt:lpstr>
      <vt:lpstr>Klassifizierung</vt:lpstr>
      <vt:lpstr>Vereinzeln</vt:lpstr>
      <vt:lpstr>Vereinzeln</vt:lpstr>
      <vt:lpstr>Annahmen und Anforderungen</vt:lpstr>
      <vt:lpstr>Lösungsansatz</vt:lpstr>
      <vt:lpstr>Implementierung  </vt:lpstr>
      <vt:lpstr>Implementierung </vt:lpstr>
      <vt:lpstr>Testlauf</vt:lpstr>
      <vt:lpstr>Grenzen und Optimierung</vt:lpstr>
      <vt:lpstr>Weitere Herausforderungen  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Office-Anwender</dc:creator>
  <cp:revision>68</cp:revision>
  <dcterms:created xsi:type="dcterms:W3CDTF">2017-06-06T07:41:45Z</dcterms:created>
  <dcterms:modified xsi:type="dcterms:W3CDTF">2022-06-22T12:41:57Z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0x010100D8D83E12715A99418BD89895E1028177</vt:lpwstr>
  </property>
</Properties>
</file>

<file path=docProps/thumbnail.jpeg>
</file>